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8"/>
  </p:notesMasterIdLst>
  <p:sldIdLst>
    <p:sldId id="256" r:id="rId5"/>
    <p:sldId id="271" r:id="rId6"/>
    <p:sldId id="262" r:id="rId7"/>
    <p:sldId id="258" r:id="rId8"/>
    <p:sldId id="268" r:id="rId9"/>
    <p:sldId id="273" r:id="rId10"/>
    <p:sldId id="274" r:id="rId11"/>
    <p:sldId id="275" r:id="rId12"/>
    <p:sldId id="259" r:id="rId13"/>
    <p:sldId id="264" r:id="rId14"/>
    <p:sldId id="287" r:id="rId15"/>
    <p:sldId id="278" r:id="rId16"/>
    <p:sldId id="285" r:id="rId17"/>
    <p:sldId id="286" r:id="rId18"/>
    <p:sldId id="263" r:id="rId19"/>
    <p:sldId id="279" r:id="rId20"/>
    <p:sldId id="280" r:id="rId21"/>
    <p:sldId id="265" r:id="rId22"/>
    <p:sldId id="266" r:id="rId23"/>
    <p:sldId id="269" r:id="rId24"/>
    <p:sldId id="267" r:id="rId25"/>
    <p:sldId id="270" r:id="rId26"/>
    <p:sldId id="281" r:id="rId27"/>
    <p:sldId id="292" r:id="rId28"/>
    <p:sldId id="283" r:id="rId29"/>
    <p:sldId id="284" r:id="rId30"/>
    <p:sldId id="276" r:id="rId31"/>
    <p:sldId id="293" r:id="rId32"/>
    <p:sldId id="294" r:id="rId33"/>
    <p:sldId id="288" r:id="rId34"/>
    <p:sldId id="289" r:id="rId35"/>
    <p:sldId id="295" r:id="rId36"/>
    <p:sldId id="260" r:id="rId37"/>
  </p:sldIdLst>
  <p:sldSz cx="18288000" cy="10287000"/>
  <p:notesSz cx="6858000" cy="9144000"/>
  <p:embeddedFontLst>
    <p:embeddedFont>
      <p:font typeface="Assistant Regular" panose="020B0604020202020204" charset="-79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entury Gothic" panose="020B0502020202020204" pitchFamily="34" charset="0"/>
      <p:regular r:id="rId44"/>
      <p:bold r:id="rId45"/>
      <p:italic r:id="rId46"/>
      <p:boldItalic r:id="rId47"/>
    </p:embeddedFont>
    <p:embeddedFont>
      <p:font typeface="Roboto" pitchFamily="2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DE628FF-202E-447F-99E7-9A67B0DFF6DD}">
          <p14:sldIdLst>
            <p14:sldId id="256"/>
          </p14:sldIdLst>
        </p14:section>
        <p14:section name="Introduction" id="{0C30DA0D-5401-4A3B-89B5-41DA7C652BF7}">
          <p14:sldIdLst>
            <p14:sldId id="271"/>
            <p14:sldId id="262"/>
            <p14:sldId id="258"/>
            <p14:sldId id="268"/>
            <p14:sldId id="273"/>
          </p14:sldIdLst>
        </p14:section>
        <p14:section name="Design" id="{42777C13-8ECE-473F-B877-AE4D68826032}">
          <p14:sldIdLst>
            <p14:sldId id="274"/>
            <p14:sldId id="275"/>
            <p14:sldId id="259"/>
            <p14:sldId id="264"/>
            <p14:sldId id="287"/>
            <p14:sldId id="278"/>
            <p14:sldId id="285"/>
            <p14:sldId id="286"/>
            <p14:sldId id="263"/>
          </p14:sldIdLst>
        </p14:section>
        <p14:section name="Game" id="{BDDDBB50-0C1E-4F3A-ACBB-5BAD4DA6E171}">
          <p14:sldIdLst>
            <p14:sldId id="279"/>
            <p14:sldId id="280"/>
            <p14:sldId id="265"/>
            <p14:sldId id="266"/>
            <p14:sldId id="269"/>
            <p14:sldId id="267"/>
            <p14:sldId id="270"/>
            <p14:sldId id="281"/>
            <p14:sldId id="292"/>
          </p14:sldIdLst>
        </p14:section>
        <p14:section name="Functional" id="{E3418099-1100-4AAE-A57D-72631E37319F}">
          <p14:sldIdLst>
            <p14:sldId id="283"/>
            <p14:sldId id="284"/>
            <p14:sldId id="276"/>
          </p14:sldIdLst>
        </p14:section>
        <p14:section name="Game" id="{ECAC54A1-7927-431E-B8E9-2271A06B0998}">
          <p14:sldIdLst>
            <p14:sldId id="293"/>
            <p14:sldId id="294"/>
          </p14:sldIdLst>
        </p14:section>
        <p14:section name="Key takeaways" id="{CEB5F210-166C-456F-B41D-9A4EF57D158F}">
          <p14:sldIdLst>
            <p14:sldId id="288"/>
            <p14:sldId id="289"/>
            <p14:sldId id="295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E12768-90EF-4285-9E8E-A3ECFA67F170}" v="2" dt="2021-04-18T12:20:49.4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77870" autoAdjust="0"/>
  </p:normalViewPr>
  <p:slideViewPr>
    <p:cSldViewPr snapToGrid="0">
      <p:cViewPr varScale="1">
        <p:scale>
          <a:sx n="63" d="100"/>
          <a:sy n="63" d="100"/>
        </p:scale>
        <p:origin x="101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1.fntdata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udent - Chan Yan Ling" userId="S::yanling_chan@mymail.sutd.edu.sg::262c94d3-9aea-481e-ad3d-4ebf6a2b590b" providerId="AD" clId="Web-{E4B6821B-DF41-C5D6-4B15-778B1FB0CA73}"/>
    <pc:docChg chg="addSld delSld modSld sldOrd">
      <pc:chgData name="Student - Chan Yan Ling" userId="S::yanling_chan@mymail.sutd.edu.sg::262c94d3-9aea-481e-ad3d-4ebf6a2b590b" providerId="AD" clId="Web-{E4B6821B-DF41-C5D6-4B15-778B1FB0CA73}" dt="2021-03-23T08:27:33.719" v="416" actId="20577"/>
      <pc:docMkLst>
        <pc:docMk/>
      </pc:docMkLst>
      <pc:sldChg chg="modSp">
        <pc:chgData name="Student - Chan Yan Ling" userId="S::yanling_chan@mymail.sutd.edu.sg::262c94d3-9aea-481e-ad3d-4ebf6a2b590b" providerId="AD" clId="Web-{E4B6821B-DF41-C5D6-4B15-778B1FB0CA73}" dt="2021-03-23T07:58:46.437" v="201" actId="20577"/>
        <pc:sldMkLst>
          <pc:docMk/>
          <pc:sldMk cId="0" sldId="256"/>
        </pc:sldMkLst>
        <pc:spChg chg="mod">
          <ac:chgData name="Student - Chan Yan Ling" userId="S::yanling_chan@mymail.sutd.edu.sg::262c94d3-9aea-481e-ad3d-4ebf6a2b590b" providerId="AD" clId="Web-{E4B6821B-DF41-C5D6-4B15-778B1FB0CA73}" dt="2021-03-23T07:58:46.437" v="201" actId="20577"/>
          <ac:spMkLst>
            <pc:docMk/>
            <pc:sldMk cId="0" sldId="256"/>
            <ac:spMk id="6" creationId="{00000000-0000-0000-0000-000000000000}"/>
          </ac:spMkLst>
        </pc:spChg>
      </pc:sldChg>
      <pc:sldChg chg="addSp modSp">
        <pc:chgData name="Student - Chan Yan Ling" userId="S::yanling_chan@mymail.sutd.edu.sg::262c94d3-9aea-481e-ad3d-4ebf6a2b590b" providerId="AD" clId="Web-{E4B6821B-DF41-C5D6-4B15-778B1FB0CA73}" dt="2021-03-23T08:20:03.601" v="385" actId="1076"/>
        <pc:sldMkLst>
          <pc:docMk/>
          <pc:sldMk cId="0" sldId="257"/>
        </pc:sldMkLst>
        <pc:spChg chg="mod">
          <ac:chgData name="Student - Chan Yan Ling" userId="S::yanling_chan@mymail.sutd.edu.sg::262c94d3-9aea-481e-ad3d-4ebf6a2b590b" providerId="AD" clId="Web-{E4B6821B-DF41-C5D6-4B15-778B1FB0CA73}" dt="2021-03-23T08:01:45.237" v="207" actId="20577"/>
          <ac:spMkLst>
            <pc:docMk/>
            <pc:sldMk cId="0" sldId="257"/>
            <ac:spMk id="14" creationId="{00000000-0000-0000-0000-000000000000}"/>
          </ac:spMkLst>
        </pc:spChg>
        <pc:spChg chg="mod">
          <ac:chgData name="Student - Chan Yan Ling" userId="S::yanling_chan@mymail.sutd.edu.sg::262c94d3-9aea-481e-ad3d-4ebf6a2b590b" providerId="AD" clId="Web-{E4B6821B-DF41-C5D6-4B15-778B1FB0CA73}" dt="2021-03-23T08:19:42.335" v="384" actId="20577"/>
          <ac:spMkLst>
            <pc:docMk/>
            <pc:sldMk cId="0" sldId="257"/>
            <ac:spMk id="16" creationId="{00000000-0000-0000-0000-000000000000}"/>
          </ac:spMkLst>
        </pc:spChg>
        <pc:spChg chg="mod">
          <ac:chgData name="Student - Chan Yan Ling" userId="S::yanling_chan@mymail.sutd.edu.sg::262c94d3-9aea-481e-ad3d-4ebf6a2b590b" providerId="AD" clId="Web-{E4B6821B-DF41-C5D6-4B15-778B1FB0CA73}" dt="2021-03-23T07:50:11.036" v="3" actId="20577"/>
          <ac:spMkLst>
            <pc:docMk/>
            <pc:sldMk cId="0" sldId="257"/>
            <ac:spMk id="19" creationId="{00000000-0000-0000-0000-000000000000}"/>
          </ac:spMkLst>
        </pc:spChg>
        <pc:spChg chg="mod">
          <ac:chgData name="Student - Chan Yan Ling" userId="S::yanling_chan@mymail.sutd.edu.sg::262c94d3-9aea-481e-ad3d-4ebf6a2b590b" providerId="AD" clId="Web-{E4B6821B-DF41-C5D6-4B15-778B1FB0CA73}" dt="2021-03-23T07:52:45.461" v="23" actId="20577"/>
          <ac:spMkLst>
            <pc:docMk/>
            <pc:sldMk cId="0" sldId="257"/>
            <ac:spMk id="20" creationId="{00000000-0000-0000-0000-000000000000}"/>
          </ac:spMkLst>
        </pc:spChg>
        <pc:spChg chg="mod">
          <ac:chgData name="Student - Chan Yan Ling" userId="S::yanling_chan@mymail.sutd.edu.sg::262c94d3-9aea-481e-ad3d-4ebf6a2b590b" providerId="AD" clId="Web-{E4B6821B-DF41-C5D6-4B15-778B1FB0CA73}" dt="2021-03-23T07:50:37.130" v="14" actId="20577"/>
          <ac:spMkLst>
            <pc:docMk/>
            <pc:sldMk cId="0" sldId="257"/>
            <ac:spMk id="21" creationId="{00000000-0000-0000-0000-000000000000}"/>
          </ac:spMkLst>
        </pc:spChg>
        <pc:spChg chg="mod">
          <ac:chgData name="Student - Chan Yan Ling" userId="S::yanling_chan@mymail.sutd.edu.sg::262c94d3-9aea-481e-ad3d-4ebf6a2b590b" providerId="AD" clId="Web-{E4B6821B-DF41-C5D6-4B15-778B1FB0CA73}" dt="2021-03-23T07:51:57.616" v="20" actId="20577"/>
          <ac:spMkLst>
            <pc:docMk/>
            <pc:sldMk cId="0" sldId="257"/>
            <ac:spMk id="22" creationId="{00000000-0000-0000-0000-000000000000}"/>
          </ac:spMkLst>
        </pc:spChg>
        <pc:picChg chg="add mod">
          <ac:chgData name="Student - Chan Yan Ling" userId="S::yanling_chan@mymail.sutd.edu.sg::262c94d3-9aea-481e-ad3d-4ebf6a2b590b" providerId="AD" clId="Web-{E4B6821B-DF41-C5D6-4B15-778B1FB0CA73}" dt="2021-03-23T08:20:03.601" v="385" actId="1076"/>
          <ac:picMkLst>
            <pc:docMk/>
            <pc:sldMk cId="0" sldId="257"/>
            <ac:picMk id="23" creationId="{3AEB2929-C5F9-4899-8573-8DF3A12CE7A3}"/>
          </ac:picMkLst>
        </pc:picChg>
      </pc:sldChg>
      <pc:sldChg chg="modSp">
        <pc:chgData name="Student - Chan Yan Ling" userId="S::yanling_chan@mymail.sutd.edu.sg::262c94d3-9aea-481e-ad3d-4ebf6a2b590b" providerId="AD" clId="Web-{E4B6821B-DF41-C5D6-4B15-778B1FB0CA73}" dt="2021-03-23T08:04:41.021" v="212" actId="20577"/>
        <pc:sldMkLst>
          <pc:docMk/>
          <pc:sldMk cId="0" sldId="258"/>
        </pc:sldMkLst>
        <pc:spChg chg="mod">
          <ac:chgData name="Student - Chan Yan Ling" userId="S::yanling_chan@mymail.sutd.edu.sg::262c94d3-9aea-481e-ad3d-4ebf6a2b590b" providerId="AD" clId="Web-{E4B6821B-DF41-C5D6-4B15-778B1FB0CA73}" dt="2021-03-23T08:02:07.643" v="209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Student - Chan Yan Ling" userId="S::yanling_chan@mymail.sutd.edu.sg::262c94d3-9aea-481e-ad3d-4ebf6a2b590b" providerId="AD" clId="Web-{E4B6821B-DF41-C5D6-4B15-778B1FB0CA73}" dt="2021-03-23T08:04:41.021" v="212" actId="20577"/>
          <ac:spMkLst>
            <pc:docMk/>
            <pc:sldMk cId="0" sldId="258"/>
            <ac:spMk id="16" creationId="{E860CDDF-B3A1-49B4-B22E-B2BC1DCC8E4A}"/>
          </ac:spMkLst>
        </pc:spChg>
        <pc:picChg chg="mod">
          <ac:chgData name="Student - Chan Yan Ling" userId="S::yanling_chan@mymail.sutd.edu.sg::262c94d3-9aea-481e-ad3d-4ebf6a2b590b" providerId="AD" clId="Web-{E4B6821B-DF41-C5D6-4B15-778B1FB0CA73}" dt="2021-03-23T07:54:27.541" v="117" actId="1076"/>
          <ac:picMkLst>
            <pc:docMk/>
            <pc:sldMk cId="0" sldId="258"/>
            <ac:picMk id="2" creationId="{00000000-0000-0000-0000-000000000000}"/>
          </ac:picMkLst>
        </pc:picChg>
      </pc:sldChg>
      <pc:sldChg chg="modSp">
        <pc:chgData name="Student - Chan Yan Ling" userId="S::yanling_chan@mymail.sutd.edu.sg::262c94d3-9aea-481e-ad3d-4ebf6a2b590b" providerId="AD" clId="Web-{E4B6821B-DF41-C5D6-4B15-778B1FB0CA73}" dt="2021-03-23T07:56:23.153" v="157" actId="1076"/>
        <pc:sldMkLst>
          <pc:docMk/>
          <pc:sldMk cId="0" sldId="260"/>
        </pc:sldMkLst>
        <pc:spChg chg="mod">
          <ac:chgData name="Student - Chan Yan Ling" userId="S::yanling_chan@mymail.sutd.edu.sg::262c94d3-9aea-481e-ad3d-4ebf6a2b590b" providerId="AD" clId="Web-{E4B6821B-DF41-C5D6-4B15-778B1FB0CA73}" dt="2021-03-23T07:56:23.153" v="157" actId="1076"/>
          <ac:spMkLst>
            <pc:docMk/>
            <pc:sldMk cId="0" sldId="260"/>
            <ac:spMk id="3" creationId="{00000000-0000-0000-0000-000000000000}"/>
          </ac:spMkLst>
        </pc:spChg>
      </pc:sldChg>
      <pc:sldChg chg="modSp new del">
        <pc:chgData name="Student - Chan Yan Ling" userId="S::yanling_chan@mymail.sutd.edu.sg::262c94d3-9aea-481e-ad3d-4ebf6a2b590b" providerId="AD" clId="Web-{E4B6821B-DF41-C5D6-4B15-778B1FB0CA73}" dt="2021-03-23T07:56:19.840" v="154"/>
        <pc:sldMkLst>
          <pc:docMk/>
          <pc:sldMk cId="3503229194" sldId="261"/>
        </pc:sldMkLst>
        <pc:spChg chg="mod">
          <ac:chgData name="Student - Chan Yan Ling" userId="S::yanling_chan@mymail.sutd.edu.sg::262c94d3-9aea-481e-ad3d-4ebf6a2b590b" providerId="AD" clId="Web-{E4B6821B-DF41-C5D6-4B15-778B1FB0CA73}" dt="2021-03-23T07:56:18.481" v="153" actId="20577"/>
          <ac:spMkLst>
            <pc:docMk/>
            <pc:sldMk cId="3503229194" sldId="261"/>
            <ac:spMk id="3" creationId="{C974D86A-E91C-4D4F-A0D4-9B077E4B06C0}"/>
          </ac:spMkLst>
        </pc:spChg>
      </pc:sldChg>
      <pc:sldChg chg="modSp add replId">
        <pc:chgData name="Student - Chan Yan Ling" userId="S::yanling_chan@mymail.sutd.edu.sg::262c94d3-9aea-481e-ad3d-4ebf6a2b590b" providerId="AD" clId="Web-{E4B6821B-DF41-C5D6-4B15-778B1FB0CA73}" dt="2021-03-23T08:27:33.719" v="416" actId="20577"/>
        <pc:sldMkLst>
          <pc:docMk/>
          <pc:sldMk cId="3766997857" sldId="261"/>
        </pc:sldMkLst>
        <pc:spChg chg="mod">
          <ac:chgData name="Student - Chan Yan Ling" userId="S::yanling_chan@mymail.sutd.edu.sg::262c94d3-9aea-481e-ad3d-4ebf6a2b590b" providerId="AD" clId="Web-{E4B6821B-DF41-C5D6-4B15-778B1FB0CA73}" dt="2021-03-23T07:57:22.029" v="171" actId="20577"/>
          <ac:spMkLst>
            <pc:docMk/>
            <pc:sldMk cId="3766997857" sldId="261"/>
            <ac:spMk id="5" creationId="{00000000-0000-0000-0000-000000000000}"/>
          </ac:spMkLst>
        </pc:spChg>
        <pc:spChg chg="mod">
          <ac:chgData name="Student - Chan Yan Ling" userId="S::yanling_chan@mymail.sutd.edu.sg::262c94d3-9aea-481e-ad3d-4ebf6a2b590b" providerId="AD" clId="Web-{E4B6821B-DF41-C5D6-4B15-778B1FB0CA73}" dt="2021-03-23T08:27:33.719" v="416" actId="20577"/>
          <ac:spMkLst>
            <pc:docMk/>
            <pc:sldMk cId="3766997857" sldId="261"/>
            <ac:spMk id="16" creationId="{E860CDDF-B3A1-49B4-B22E-B2BC1DCC8E4A}"/>
          </ac:spMkLst>
        </pc:spChg>
      </pc:sldChg>
      <pc:sldChg chg="new del">
        <pc:chgData name="Student - Chan Yan Ling" userId="S::yanling_chan@mymail.sutd.edu.sg::262c94d3-9aea-481e-ad3d-4ebf6a2b590b" providerId="AD" clId="Web-{E4B6821B-DF41-C5D6-4B15-778B1FB0CA73}" dt="2021-03-23T08:06:12.132" v="216"/>
        <pc:sldMkLst>
          <pc:docMk/>
          <pc:sldMk cId="3464403905" sldId="262"/>
        </pc:sldMkLst>
      </pc:sldChg>
      <pc:sldChg chg="addSp delSp modSp add ord replId modNotes">
        <pc:chgData name="Student - Chan Yan Ling" userId="S::yanling_chan@mymail.sutd.edu.sg::262c94d3-9aea-481e-ad3d-4ebf6a2b590b" providerId="AD" clId="Web-{E4B6821B-DF41-C5D6-4B15-778B1FB0CA73}" dt="2021-03-23T08:26:14.952" v="386" actId="20577"/>
        <pc:sldMkLst>
          <pc:docMk/>
          <pc:sldMk cId="3783780143" sldId="262"/>
        </pc:sldMkLst>
        <pc:spChg chg="mod">
          <ac:chgData name="Student - Chan Yan Ling" userId="S::yanling_chan@mymail.sutd.edu.sg::262c94d3-9aea-481e-ad3d-4ebf6a2b590b" providerId="AD" clId="Web-{E4B6821B-DF41-C5D6-4B15-778B1FB0CA73}" dt="2021-03-23T08:06:25.992" v="227" actId="20577"/>
          <ac:spMkLst>
            <pc:docMk/>
            <pc:sldMk cId="3783780143" sldId="262"/>
            <ac:spMk id="4" creationId="{00000000-0000-0000-0000-000000000000}"/>
          </ac:spMkLst>
        </pc:spChg>
        <pc:spChg chg="mod">
          <ac:chgData name="Student - Chan Yan Ling" userId="S::yanling_chan@mymail.sutd.edu.sg::262c94d3-9aea-481e-ad3d-4ebf6a2b590b" providerId="AD" clId="Web-{E4B6821B-DF41-C5D6-4B15-778B1FB0CA73}" dt="2021-03-23T08:06:39.742" v="231" actId="20577"/>
          <ac:spMkLst>
            <pc:docMk/>
            <pc:sldMk cId="3783780143" sldId="262"/>
            <ac:spMk id="5" creationId="{00000000-0000-0000-0000-000000000000}"/>
          </ac:spMkLst>
        </pc:spChg>
        <pc:spChg chg="mod">
          <ac:chgData name="Student - Chan Yan Ling" userId="S::yanling_chan@mymail.sutd.edu.sg::262c94d3-9aea-481e-ad3d-4ebf6a2b590b" providerId="AD" clId="Web-{E4B6821B-DF41-C5D6-4B15-778B1FB0CA73}" dt="2021-03-23T08:26:14.952" v="386" actId="20577"/>
          <ac:spMkLst>
            <pc:docMk/>
            <pc:sldMk cId="3783780143" sldId="262"/>
            <ac:spMk id="16" creationId="{E860CDDF-B3A1-49B4-B22E-B2BC1DCC8E4A}"/>
          </ac:spMkLst>
        </pc:spChg>
        <pc:picChg chg="mod">
          <ac:chgData name="Student - Chan Yan Ling" userId="S::yanling_chan@mymail.sutd.edu.sg::262c94d3-9aea-481e-ad3d-4ebf6a2b590b" providerId="AD" clId="Web-{E4B6821B-DF41-C5D6-4B15-778B1FB0CA73}" dt="2021-03-23T08:08:31.057" v="258" actId="14100"/>
          <ac:picMkLst>
            <pc:docMk/>
            <pc:sldMk cId="3783780143" sldId="262"/>
            <ac:picMk id="2" creationId="{00000000-0000-0000-0000-000000000000}"/>
          </ac:picMkLst>
        </pc:picChg>
        <pc:picChg chg="add del mod">
          <ac:chgData name="Student - Chan Yan Ling" userId="S::yanling_chan@mymail.sutd.edu.sg::262c94d3-9aea-481e-ad3d-4ebf6a2b590b" providerId="AD" clId="Web-{E4B6821B-DF41-C5D6-4B15-778B1FB0CA73}" dt="2021-03-23T08:08:11.135" v="254"/>
          <ac:picMkLst>
            <pc:docMk/>
            <pc:sldMk cId="3783780143" sldId="262"/>
            <ac:picMk id="6" creationId="{AA2A524D-B866-46CB-8632-6E3647557106}"/>
          </ac:picMkLst>
        </pc:picChg>
        <pc:picChg chg="add mod">
          <ac:chgData name="Student - Chan Yan Ling" userId="S::yanling_chan@mymail.sutd.edu.sg::262c94d3-9aea-481e-ad3d-4ebf6a2b590b" providerId="AD" clId="Web-{E4B6821B-DF41-C5D6-4B15-778B1FB0CA73}" dt="2021-03-23T08:10:24.481" v="266" actId="1076"/>
          <ac:picMkLst>
            <pc:docMk/>
            <pc:sldMk cId="3783780143" sldId="262"/>
            <ac:picMk id="7" creationId="{FCE5F679-83F3-40F4-A5E0-DFFE6760A021}"/>
          </ac:picMkLst>
        </pc:picChg>
      </pc:sldChg>
    </pc:docChg>
  </pc:docChgLst>
  <pc:docChgLst>
    <pc:chgData name="Student - Lee Min Shuen" userId="S::minshuen_lee@mymail.sutd.edu.sg::902f2366-f89e-42b6-8dfc-2434651d72d0" providerId="AD" clId="Web-{B705B79F-10C9-0000-8501-A01120636E36}"/>
    <pc:docChg chg="modSld">
      <pc:chgData name="Student - Lee Min Shuen" userId="S::minshuen_lee@mymail.sutd.edu.sg::902f2366-f89e-42b6-8dfc-2434651d72d0" providerId="AD" clId="Web-{B705B79F-10C9-0000-8501-A01120636E36}" dt="2021-03-23T08:24:41.408" v="1" actId="20577"/>
      <pc:docMkLst>
        <pc:docMk/>
      </pc:docMkLst>
      <pc:sldChg chg="modSp">
        <pc:chgData name="Student - Lee Min Shuen" userId="S::minshuen_lee@mymail.sutd.edu.sg::902f2366-f89e-42b6-8dfc-2434651d72d0" providerId="AD" clId="Web-{B705B79F-10C9-0000-8501-A01120636E36}" dt="2021-03-23T08:24:41.408" v="1" actId="20577"/>
        <pc:sldMkLst>
          <pc:docMk/>
          <pc:sldMk cId="0" sldId="259"/>
        </pc:sldMkLst>
        <pc:spChg chg="mod">
          <ac:chgData name="Student - Lee Min Shuen" userId="S::minshuen_lee@mymail.sutd.edu.sg::902f2366-f89e-42b6-8dfc-2434651d72d0" providerId="AD" clId="Web-{B705B79F-10C9-0000-8501-A01120636E36}" dt="2021-03-23T08:24:41.408" v="1" actId="20577"/>
          <ac:spMkLst>
            <pc:docMk/>
            <pc:sldMk cId="0" sldId="259"/>
            <ac:spMk id="6" creationId="{39167C52-334B-40B3-8990-91C0A0757B8F}"/>
          </ac:spMkLst>
        </pc:spChg>
      </pc:sldChg>
    </pc:docChg>
  </pc:docChgLst>
  <pc:docChgLst>
    <pc:chgData name="Min Shuen" userId="902f2366-f89e-42b6-8dfc-2434651d72d0" providerId="ADAL" clId="{EF9E13E1-E213-4D08-9079-874861034BF0}"/>
    <pc:docChg chg="undo custSel addSld modSld modSection">
      <pc:chgData name="Min Shuen" userId="902f2366-f89e-42b6-8dfc-2434651d72d0" providerId="ADAL" clId="{EF9E13E1-E213-4D08-9079-874861034BF0}" dt="2021-04-18T12:09:32.837" v="3268" actId="20577"/>
      <pc:docMkLst>
        <pc:docMk/>
      </pc:docMkLst>
      <pc:sldChg chg="modSp mod">
        <pc:chgData name="Min Shuen" userId="902f2366-f89e-42b6-8dfc-2434651d72d0" providerId="ADAL" clId="{EF9E13E1-E213-4D08-9079-874861034BF0}" dt="2021-04-15T15:03:20.182" v="2924" actId="20577"/>
        <pc:sldMkLst>
          <pc:docMk/>
          <pc:sldMk cId="0" sldId="256"/>
        </pc:sldMkLst>
        <pc:spChg chg="mod">
          <ac:chgData name="Min Shuen" userId="902f2366-f89e-42b6-8dfc-2434651d72d0" providerId="ADAL" clId="{EF9E13E1-E213-4D08-9079-874861034BF0}" dt="2021-04-15T14:46:11.049" v="2652" actId="20577"/>
          <ac:spMkLst>
            <pc:docMk/>
            <pc:sldMk cId="0" sldId="256"/>
            <ac:spMk id="10" creationId="{FA41B269-119F-42BC-AD13-4B8D055DB2D8}"/>
          </ac:spMkLst>
        </pc:spChg>
        <pc:spChg chg="mod">
          <ac:chgData name="Min Shuen" userId="902f2366-f89e-42b6-8dfc-2434651d72d0" providerId="ADAL" clId="{EF9E13E1-E213-4D08-9079-874861034BF0}" dt="2021-04-15T15:03:20.182" v="2924" actId="20577"/>
          <ac:spMkLst>
            <pc:docMk/>
            <pc:sldMk cId="0" sldId="256"/>
            <ac:spMk id="24" creationId="{62473567-8228-4544-BE9E-B10F2F2C1666}"/>
          </ac:spMkLst>
        </pc:spChg>
      </pc:sldChg>
      <pc:sldChg chg="addSp delSp mod">
        <pc:chgData name="Min Shuen" userId="902f2366-f89e-42b6-8dfc-2434651d72d0" providerId="ADAL" clId="{EF9E13E1-E213-4D08-9079-874861034BF0}" dt="2021-04-15T13:03:59.762" v="106" actId="22"/>
        <pc:sldMkLst>
          <pc:docMk/>
          <pc:sldMk cId="0" sldId="259"/>
        </pc:sldMkLst>
        <pc:picChg chg="add del">
          <ac:chgData name="Min Shuen" userId="902f2366-f89e-42b6-8dfc-2434651d72d0" providerId="ADAL" clId="{EF9E13E1-E213-4D08-9079-874861034BF0}" dt="2021-04-15T13:03:59.762" v="106" actId="22"/>
          <ac:picMkLst>
            <pc:docMk/>
            <pc:sldMk cId="0" sldId="259"/>
            <ac:picMk id="19" creationId="{B9DD1032-346C-4DA6-8C8F-F04A143C735A}"/>
          </ac:picMkLst>
        </pc:picChg>
      </pc:sldChg>
      <pc:sldChg chg="addSp delSp mod">
        <pc:chgData name="Min Shuen" userId="902f2366-f89e-42b6-8dfc-2434651d72d0" providerId="ADAL" clId="{EF9E13E1-E213-4D08-9079-874861034BF0}" dt="2021-04-15T13:06:02.694" v="119" actId="22"/>
        <pc:sldMkLst>
          <pc:docMk/>
          <pc:sldMk cId="0" sldId="260"/>
        </pc:sldMkLst>
        <pc:picChg chg="add del">
          <ac:chgData name="Min Shuen" userId="902f2366-f89e-42b6-8dfc-2434651d72d0" providerId="ADAL" clId="{EF9E13E1-E213-4D08-9079-874861034BF0}" dt="2021-04-15T13:06:02.694" v="119" actId="22"/>
          <ac:picMkLst>
            <pc:docMk/>
            <pc:sldMk cId="0" sldId="260"/>
            <ac:picMk id="10" creationId="{E14A7340-B779-48C7-B993-50C5416FFBA0}"/>
          </ac:picMkLst>
        </pc:picChg>
      </pc:sldChg>
      <pc:sldChg chg="addSp delSp modSp new mod">
        <pc:chgData name="Min Shuen" userId="902f2366-f89e-42b6-8dfc-2434651d72d0" providerId="ADAL" clId="{EF9E13E1-E213-4D08-9079-874861034BF0}" dt="2021-04-15T14:07:59.309" v="2584" actId="22"/>
        <pc:sldMkLst>
          <pc:docMk/>
          <pc:sldMk cId="2087330780" sldId="263"/>
        </pc:sldMkLst>
        <pc:spChg chg="add del mod">
          <ac:chgData name="Min Shuen" userId="902f2366-f89e-42b6-8dfc-2434651d72d0" providerId="ADAL" clId="{EF9E13E1-E213-4D08-9079-874861034BF0}" dt="2021-04-15T14:07:59.309" v="2584" actId="22"/>
          <ac:spMkLst>
            <pc:docMk/>
            <pc:sldMk cId="2087330780" sldId="263"/>
            <ac:spMk id="5" creationId="{6EFB32AC-53E1-4A55-B4AF-4CD499EB6E4E}"/>
          </ac:spMkLst>
        </pc:spChg>
        <pc:picChg chg="add del">
          <ac:chgData name="Min Shuen" userId="902f2366-f89e-42b6-8dfc-2434651d72d0" providerId="ADAL" clId="{EF9E13E1-E213-4D08-9079-874861034BF0}" dt="2021-04-15T13:14:50.010" v="254" actId="478"/>
          <ac:picMkLst>
            <pc:docMk/>
            <pc:sldMk cId="2087330780" sldId="263"/>
            <ac:picMk id="3" creationId="{B10D40A0-18E7-4526-9EF5-0E8111CA7DD8}"/>
          </ac:picMkLst>
        </pc:picChg>
      </pc:sldChg>
      <pc:sldChg chg="addSp delSp modSp new mod">
        <pc:chgData name="Min Shuen" userId="902f2366-f89e-42b6-8dfc-2434651d72d0" providerId="ADAL" clId="{EF9E13E1-E213-4D08-9079-874861034BF0}" dt="2021-04-15T13:05:56.408" v="116" actId="14100"/>
        <pc:sldMkLst>
          <pc:docMk/>
          <pc:sldMk cId="2301361002" sldId="265"/>
        </pc:sldMkLst>
        <pc:picChg chg="add mod">
          <ac:chgData name="Min Shuen" userId="902f2366-f89e-42b6-8dfc-2434651d72d0" providerId="ADAL" clId="{EF9E13E1-E213-4D08-9079-874861034BF0}" dt="2021-04-15T13:05:56.408" v="116" actId="14100"/>
          <ac:picMkLst>
            <pc:docMk/>
            <pc:sldMk cId="2301361002" sldId="265"/>
            <ac:picMk id="3" creationId="{6D6770CE-0155-40BB-BD95-0FE46CE34A71}"/>
          </ac:picMkLst>
        </pc:picChg>
        <pc:picChg chg="add del">
          <ac:chgData name="Min Shuen" userId="902f2366-f89e-42b6-8dfc-2434651d72d0" providerId="ADAL" clId="{EF9E13E1-E213-4D08-9079-874861034BF0}" dt="2021-04-15T13:05:54.342" v="114" actId="22"/>
          <ac:picMkLst>
            <pc:docMk/>
            <pc:sldMk cId="2301361002" sldId="265"/>
            <ac:picMk id="5" creationId="{5D9DFCA7-E700-4E6A-95B1-66095AB41F77}"/>
          </ac:picMkLst>
        </pc:picChg>
      </pc:sldChg>
      <pc:sldChg chg="addSp modSp new mod">
        <pc:chgData name="Min Shuen" userId="902f2366-f89e-42b6-8dfc-2434651d72d0" providerId="ADAL" clId="{EF9E13E1-E213-4D08-9079-874861034BF0}" dt="2021-04-15T13:08:05.615" v="193" actId="1076"/>
        <pc:sldMkLst>
          <pc:docMk/>
          <pc:sldMk cId="676259576" sldId="266"/>
        </pc:sldMkLst>
        <pc:spChg chg="add mod">
          <ac:chgData name="Min Shuen" userId="902f2366-f89e-42b6-8dfc-2434651d72d0" providerId="ADAL" clId="{EF9E13E1-E213-4D08-9079-874861034BF0}" dt="2021-04-15T13:08:05.615" v="193" actId="1076"/>
          <ac:spMkLst>
            <pc:docMk/>
            <pc:sldMk cId="676259576" sldId="266"/>
            <ac:spMk id="4" creationId="{691BF3AA-BA8C-4917-92AA-246D42A46226}"/>
          </ac:spMkLst>
        </pc:spChg>
        <pc:picChg chg="add mod">
          <ac:chgData name="Min Shuen" userId="902f2366-f89e-42b6-8dfc-2434651d72d0" providerId="ADAL" clId="{EF9E13E1-E213-4D08-9079-874861034BF0}" dt="2021-04-15T13:07:47.539" v="157" actId="1076"/>
          <ac:picMkLst>
            <pc:docMk/>
            <pc:sldMk cId="676259576" sldId="266"/>
            <ac:picMk id="3" creationId="{B4B81DFD-30F8-4202-9438-F9C09CB2CCA5}"/>
          </ac:picMkLst>
        </pc:picChg>
      </pc:sldChg>
      <pc:sldChg chg="addSp delSp modSp new mod">
        <pc:chgData name="Min Shuen" userId="902f2366-f89e-42b6-8dfc-2434651d72d0" providerId="ADAL" clId="{EF9E13E1-E213-4D08-9079-874861034BF0}" dt="2021-04-15T14:37:32.395" v="2650" actId="767"/>
        <pc:sldMkLst>
          <pc:docMk/>
          <pc:sldMk cId="1139607612" sldId="267"/>
        </pc:sldMkLst>
        <pc:spChg chg="add del mod">
          <ac:chgData name="Min Shuen" userId="902f2366-f89e-42b6-8dfc-2434651d72d0" providerId="ADAL" clId="{EF9E13E1-E213-4D08-9079-874861034BF0}" dt="2021-04-15T14:37:32.395" v="2650" actId="767"/>
          <ac:spMkLst>
            <pc:docMk/>
            <pc:sldMk cId="1139607612" sldId="267"/>
            <ac:spMk id="2" creationId="{5898AEBD-2879-4C24-9514-09AD88754731}"/>
          </ac:spMkLst>
        </pc:spChg>
        <pc:spChg chg="add mod">
          <ac:chgData name="Min Shuen" userId="902f2366-f89e-42b6-8dfc-2434651d72d0" providerId="ADAL" clId="{EF9E13E1-E213-4D08-9079-874861034BF0}" dt="2021-04-15T13:07:35.121" v="155" actId="1076"/>
          <ac:spMkLst>
            <pc:docMk/>
            <pc:sldMk cId="1139607612" sldId="267"/>
            <ac:spMk id="4" creationId="{16BF9537-A2D8-438B-A63C-CC33C6166D5D}"/>
          </ac:spMkLst>
        </pc:spChg>
        <pc:spChg chg="add mod">
          <ac:chgData name="Min Shuen" userId="902f2366-f89e-42b6-8dfc-2434651d72d0" providerId="ADAL" clId="{EF9E13E1-E213-4D08-9079-874861034BF0}" dt="2021-04-15T13:43:05.124" v="1857" actId="164"/>
          <ac:spMkLst>
            <pc:docMk/>
            <pc:sldMk cId="1139607612" sldId="267"/>
            <ac:spMk id="7" creationId="{4A2A24F9-20FD-4FC2-BE78-605FC448DBED}"/>
          </ac:spMkLst>
        </pc:spChg>
        <pc:spChg chg="add mod">
          <ac:chgData name="Min Shuen" userId="902f2366-f89e-42b6-8dfc-2434651d72d0" providerId="ADAL" clId="{EF9E13E1-E213-4D08-9079-874861034BF0}" dt="2021-04-15T13:43:05.124" v="1857" actId="164"/>
          <ac:spMkLst>
            <pc:docMk/>
            <pc:sldMk cId="1139607612" sldId="267"/>
            <ac:spMk id="10" creationId="{81CFB060-E552-4A26-BBE3-1729E0BEF77C}"/>
          </ac:spMkLst>
        </pc:spChg>
        <pc:grpChg chg="add mod">
          <ac:chgData name="Min Shuen" userId="902f2366-f89e-42b6-8dfc-2434651d72d0" providerId="ADAL" clId="{EF9E13E1-E213-4D08-9079-874861034BF0}" dt="2021-04-15T13:43:05.124" v="1857" actId="164"/>
          <ac:grpSpMkLst>
            <pc:docMk/>
            <pc:sldMk cId="1139607612" sldId="267"/>
            <ac:grpSpMk id="11" creationId="{AC8FA2CE-BD6C-4F17-A4EA-D7D22711A802}"/>
          </ac:grpSpMkLst>
        </pc:grpChg>
        <pc:picChg chg="add mod">
          <ac:chgData name="Min Shuen" userId="902f2366-f89e-42b6-8dfc-2434651d72d0" providerId="ADAL" clId="{EF9E13E1-E213-4D08-9079-874861034BF0}" dt="2021-04-15T13:43:05.124" v="1857" actId="164"/>
          <ac:picMkLst>
            <pc:docMk/>
            <pc:sldMk cId="1139607612" sldId="267"/>
            <ac:picMk id="3" creationId="{ACB2FF7F-63E4-474F-B0D3-1422BA9340E8}"/>
          </ac:picMkLst>
        </pc:picChg>
        <pc:picChg chg="add del">
          <ac:chgData name="Min Shuen" userId="902f2366-f89e-42b6-8dfc-2434651d72d0" providerId="ADAL" clId="{EF9E13E1-E213-4D08-9079-874861034BF0}" dt="2021-04-15T13:17:12.756" v="268" actId="22"/>
          <ac:picMkLst>
            <pc:docMk/>
            <pc:sldMk cId="1139607612" sldId="267"/>
            <ac:picMk id="9" creationId="{4BA7E219-222D-43C1-BAC8-3CC1FB96F56B}"/>
          </ac:picMkLst>
        </pc:picChg>
        <pc:cxnChg chg="add del mod">
          <ac:chgData name="Min Shuen" userId="902f2366-f89e-42b6-8dfc-2434651d72d0" providerId="ADAL" clId="{EF9E13E1-E213-4D08-9079-874861034BF0}" dt="2021-04-15T13:16:51.258" v="259" actId="478"/>
          <ac:cxnSpMkLst>
            <pc:docMk/>
            <pc:sldMk cId="1139607612" sldId="267"/>
            <ac:cxnSpMk id="6" creationId="{DA97BF17-79F4-4CF1-965A-45165DB4F7D1}"/>
          </ac:cxnSpMkLst>
        </pc:cxnChg>
      </pc:sldChg>
      <pc:sldChg chg="new">
        <pc:chgData name="Min Shuen" userId="902f2366-f89e-42b6-8dfc-2434651d72d0" providerId="ADAL" clId="{EF9E13E1-E213-4D08-9079-874861034BF0}" dt="2021-04-15T13:08:33.948" v="194" actId="680"/>
        <pc:sldMkLst>
          <pc:docMk/>
          <pc:sldMk cId="911484581" sldId="268"/>
        </pc:sldMkLst>
      </pc:sldChg>
      <pc:sldChg chg="addSp modSp mod">
        <pc:chgData name="Min Shuen" userId="902f2366-f89e-42b6-8dfc-2434651d72d0" providerId="ADAL" clId="{EF9E13E1-E213-4D08-9079-874861034BF0}" dt="2021-04-15T13:09:14.017" v="251" actId="20577"/>
        <pc:sldMkLst>
          <pc:docMk/>
          <pc:sldMk cId="911484581" sldId="269"/>
        </pc:sldMkLst>
        <pc:spChg chg="add mod">
          <ac:chgData name="Min Shuen" userId="902f2366-f89e-42b6-8dfc-2434651d72d0" providerId="ADAL" clId="{EF9E13E1-E213-4D08-9079-874861034BF0}" dt="2021-04-15T13:09:14.017" v="251" actId="20577"/>
          <ac:spMkLst>
            <pc:docMk/>
            <pc:sldMk cId="911484581" sldId="269"/>
            <ac:spMk id="4" creationId="{A401CBB1-2582-4DA4-BAC1-FBD71F229A57}"/>
          </ac:spMkLst>
        </pc:spChg>
        <pc:picChg chg="add mod modCrop">
          <ac:chgData name="Min Shuen" userId="902f2366-f89e-42b6-8dfc-2434651d72d0" providerId="ADAL" clId="{EF9E13E1-E213-4D08-9079-874861034BF0}" dt="2021-04-15T13:08:50.591" v="198" actId="1076"/>
          <ac:picMkLst>
            <pc:docMk/>
            <pc:sldMk cId="911484581" sldId="269"/>
            <ac:picMk id="3" creationId="{2B078A63-3485-4B71-9CE1-2BBFB034DCAE}"/>
          </ac:picMkLst>
        </pc:picChg>
      </pc:sldChg>
      <pc:sldChg chg="addSp delSp modSp new mod">
        <pc:chgData name="Min Shuen" userId="902f2366-f89e-42b6-8dfc-2434651d72d0" providerId="ADAL" clId="{EF9E13E1-E213-4D08-9079-874861034BF0}" dt="2021-04-15T13:47:37.035" v="2110" actId="1076"/>
        <pc:sldMkLst>
          <pc:docMk/>
          <pc:sldMk cId="696666669" sldId="270"/>
        </pc:sldMkLst>
        <pc:spChg chg="add mod">
          <ac:chgData name="Min Shuen" userId="902f2366-f89e-42b6-8dfc-2434651d72d0" providerId="ADAL" clId="{EF9E13E1-E213-4D08-9079-874861034BF0}" dt="2021-04-15T13:47:37.035" v="2110" actId="1076"/>
          <ac:spMkLst>
            <pc:docMk/>
            <pc:sldMk cId="696666669" sldId="270"/>
            <ac:spMk id="8" creationId="{1438366D-1FA0-438B-BD2E-E60B7D918293}"/>
          </ac:spMkLst>
        </pc:spChg>
        <pc:spChg chg="add mod">
          <ac:chgData name="Min Shuen" userId="902f2366-f89e-42b6-8dfc-2434651d72d0" providerId="ADAL" clId="{EF9E13E1-E213-4D08-9079-874861034BF0}" dt="2021-04-15T13:47:11.669" v="2104" actId="20577"/>
          <ac:spMkLst>
            <pc:docMk/>
            <pc:sldMk cId="696666669" sldId="270"/>
            <ac:spMk id="15" creationId="{52FA38BD-AE30-4703-9CAF-051A9820E2F6}"/>
          </ac:spMkLst>
        </pc:spChg>
        <pc:grpChg chg="add mod">
          <ac:chgData name="Min Shuen" userId="902f2366-f89e-42b6-8dfc-2434651d72d0" providerId="ADAL" clId="{EF9E13E1-E213-4D08-9079-874861034BF0}" dt="2021-04-15T13:47:25.255" v="2108" actId="1076"/>
          <ac:grpSpMkLst>
            <pc:docMk/>
            <pc:sldMk cId="696666669" sldId="270"/>
            <ac:grpSpMk id="16" creationId="{C8CD73C8-AEF0-4109-B212-C3F4ABDADE8F}"/>
          </ac:grpSpMkLst>
        </pc:grpChg>
        <pc:picChg chg="add mod modCrop">
          <ac:chgData name="Min Shuen" userId="902f2366-f89e-42b6-8dfc-2434651d72d0" providerId="ADAL" clId="{EF9E13E1-E213-4D08-9079-874861034BF0}" dt="2021-04-15T13:46:40.156" v="2101" actId="164"/>
          <ac:picMkLst>
            <pc:docMk/>
            <pc:sldMk cId="696666669" sldId="270"/>
            <ac:picMk id="3" creationId="{B3A0CB24-5E17-4EF7-937F-C218C8BF1AC9}"/>
          </ac:picMkLst>
        </pc:picChg>
        <pc:cxnChg chg="add mod">
          <ac:chgData name="Min Shuen" userId="902f2366-f89e-42b6-8dfc-2434651d72d0" providerId="ADAL" clId="{EF9E13E1-E213-4D08-9079-874861034BF0}" dt="2021-04-15T13:46:40.156" v="2101" actId="164"/>
          <ac:cxnSpMkLst>
            <pc:docMk/>
            <pc:sldMk cId="696666669" sldId="270"/>
            <ac:cxnSpMk id="5" creationId="{8AE0127C-524A-4395-98FB-D1E8C1B3CC12}"/>
          </ac:cxnSpMkLst>
        </pc:cxnChg>
        <pc:cxnChg chg="add del mod">
          <ac:chgData name="Min Shuen" userId="902f2366-f89e-42b6-8dfc-2434651d72d0" providerId="ADAL" clId="{EF9E13E1-E213-4D08-9079-874861034BF0}" dt="2021-04-15T13:44:08.155" v="1891" actId="478"/>
          <ac:cxnSpMkLst>
            <pc:docMk/>
            <pc:sldMk cId="696666669" sldId="270"/>
            <ac:cxnSpMk id="7" creationId="{A0FB1FC5-882E-43D1-90FD-0B9B1066558A}"/>
          </ac:cxnSpMkLst>
        </pc:cxnChg>
        <pc:cxnChg chg="add mod">
          <ac:chgData name="Min Shuen" userId="902f2366-f89e-42b6-8dfc-2434651d72d0" providerId="ADAL" clId="{EF9E13E1-E213-4D08-9079-874861034BF0}" dt="2021-04-15T13:47:29.466" v="2109" actId="1076"/>
          <ac:cxnSpMkLst>
            <pc:docMk/>
            <pc:sldMk cId="696666669" sldId="270"/>
            <ac:cxnSpMk id="14" creationId="{C118CDBD-6C6C-425D-A2BF-C301FC2283DA}"/>
          </ac:cxnSpMkLst>
        </pc:cxnChg>
      </pc:sldChg>
      <pc:sldChg chg="addSp delSp modSp new mod">
        <pc:chgData name="Min Shuen" userId="902f2366-f89e-42b6-8dfc-2434651d72d0" providerId="ADAL" clId="{EF9E13E1-E213-4D08-9079-874861034BF0}" dt="2021-04-15T14:48:16.876" v="2656"/>
        <pc:sldMkLst>
          <pc:docMk/>
          <pc:sldMk cId="4153117720" sldId="272"/>
        </pc:sldMkLst>
        <pc:spChg chg="add del mod">
          <ac:chgData name="Min Shuen" userId="902f2366-f89e-42b6-8dfc-2434651d72d0" providerId="ADAL" clId="{EF9E13E1-E213-4D08-9079-874861034BF0}" dt="2021-04-15T13:18:26.196" v="280"/>
          <ac:spMkLst>
            <pc:docMk/>
            <pc:sldMk cId="4153117720" sldId="272"/>
            <ac:spMk id="4" creationId="{A4A21146-59A4-4EA9-A183-092694BAD187}"/>
          </ac:spMkLst>
        </pc:spChg>
        <pc:spChg chg="add mod">
          <ac:chgData name="Min Shuen" userId="902f2366-f89e-42b6-8dfc-2434651d72d0" providerId="ADAL" clId="{EF9E13E1-E213-4D08-9079-874861034BF0}" dt="2021-04-15T13:27:12.825" v="749" actId="1076"/>
          <ac:spMkLst>
            <pc:docMk/>
            <pc:sldMk cId="4153117720" sldId="272"/>
            <ac:spMk id="5" creationId="{C6839969-498F-49B2-B3FD-23BED6D6CF18}"/>
          </ac:spMkLst>
        </pc:spChg>
        <pc:spChg chg="add mod">
          <ac:chgData name="Min Shuen" userId="902f2366-f89e-42b6-8dfc-2434651d72d0" providerId="ADAL" clId="{EF9E13E1-E213-4D08-9079-874861034BF0}" dt="2021-04-15T13:24:29.971" v="417" actId="1076"/>
          <ac:spMkLst>
            <pc:docMk/>
            <pc:sldMk cId="4153117720" sldId="272"/>
            <ac:spMk id="6" creationId="{C5325674-F91B-4164-9FF5-0E8E15037A82}"/>
          </ac:spMkLst>
        </pc:spChg>
        <pc:spChg chg="add mod">
          <ac:chgData name="Min Shuen" userId="902f2366-f89e-42b6-8dfc-2434651d72d0" providerId="ADAL" clId="{EF9E13E1-E213-4D08-9079-874861034BF0}" dt="2021-04-15T13:27:21.263" v="751" actId="1076"/>
          <ac:spMkLst>
            <pc:docMk/>
            <pc:sldMk cId="4153117720" sldId="272"/>
            <ac:spMk id="7" creationId="{3783F18B-42D2-4EF7-9C17-6145075D0B62}"/>
          </ac:spMkLst>
        </pc:spChg>
        <pc:spChg chg="add mod">
          <ac:chgData name="Min Shuen" userId="902f2366-f89e-42b6-8dfc-2434651d72d0" providerId="ADAL" clId="{EF9E13E1-E213-4D08-9079-874861034BF0}" dt="2021-04-15T13:50:12.873" v="2116" actId="14100"/>
          <ac:spMkLst>
            <pc:docMk/>
            <pc:sldMk cId="4153117720" sldId="272"/>
            <ac:spMk id="8" creationId="{692BA067-6800-4299-A658-CE8BF9E05E53}"/>
          </ac:spMkLst>
        </pc:spChg>
        <pc:spChg chg="add mod">
          <ac:chgData name="Min Shuen" userId="902f2366-f89e-42b6-8dfc-2434651d72d0" providerId="ADAL" clId="{EF9E13E1-E213-4D08-9079-874861034BF0}" dt="2021-04-15T13:27:17.122" v="750" actId="1076"/>
          <ac:spMkLst>
            <pc:docMk/>
            <pc:sldMk cId="4153117720" sldId="272"/>
            <ac:spMk id="9" creationId="{24974B95-3611-406F-A777-E2B5A91E9DDD}"/>
          </ac:spMkLst>
        </pc:spChg>
        <pc:spChg chg="add mod">
          <ac:chgData name="Min Shuen" userId="902f2366-f89e-42b6-8dfc-2434651d72d0" providerId="ADAL" clId="{EF9E13E1-E213-4D08-9079-874861034BF0}" dt="2021-04-15T13:25:27.741" v="553" actId="20577"/>
          <ac:spMkLst>
            <pc:docMk/>
            <pc:sldMk cId="4153117720" sldId="272"/>
            <ac:spMk id="10" creationId="{26F3D81C-3E10-4C7E-A03B-2ADAB436EC2F}"/>
          </ac:spMkLst>
        </pc:spChg>
        <pc:spChg chg="add">
          <ac:chgData name="Min Shuen" userId="902f2366-f89e-42b6-8dfc-2434651d72d0" providerId="ADAL" clId="{EF9E13E1-E213-4D08-9079-874861034BF0}" dt="2021-04-15T13:26:56.915" v="745" actId="11529"/>
          <ac:spMkLst>
            <pc:docMk/>
            <pc:sldMk cId="4153117720" sldId="272"/>
            <ac:spMk id="11" creationId="{DFA70C0A-4B06-422C-BEA4-39EA67F34598}"/>
          </ac:spMkLst>
        </pc:spChg>
        <pc:spChg chg="add mod">
          <ac:chgData name="Min Shuen" userId="902f2366-f89e-42b6-8dfc-2434651d72d0" providerId="ADAL" clId="{EF9E13E1-E213-4D08-9079-874861034BF0}" dt="2021-04-15T13:27:07.412" v="748" actId="1076"/>
          <ac:spMkLst>
            <pc:docMk/>
            <pc:sldMk cId="4153117720" sldId="272"/>
            <ac:spMk id="12" creationId="{2CBCCFBD-35FE-4FD1-8D07-3F534BDA57C3}"/>
          </ac:spMkLst>
        </pc:spChg>
        <pc:spChg chg="add mod">
          <ac:chgData name="Min Shuen" userId="902f2366-f89e-42b6-8dfc-2434651d72d0" providerId="ADAL" clId="{EF9E13E1-E213-4D08-9079-874861034BF0}" dt="2021-04-15T14:48:16.876" v="2656"/>
          <ac:spMkLst>
            <pc:docMk/>
            <pc:sldMk cId="4153117720" sldId="272"/>
            <ac:spMk id="15" creationId="{02449F3A-E4BB-4E8C-ABBD-19F9B4B79E76}"/>
          </ac:spMkLst>
        </pc:spChg>
        <pc:picChg chg="add mod">
          <ac:chgData name="Min Shuen" userId="902f2366-f89e-42b6-8dfc-2434651d72d0" providerId="ADAL" clId="{EF9E13E1-E213-4D08-9079-874861034BF0}" dt="2021-04-15T14:48:16.876" v="2656"/>
          <ac:picMkLst>
            <pc:docMk/>
            <pc:sldMk cId="4153117720" sldId="272"/>
            <ac:picMk id="16" creationId="{667FA651-B626-456F-B0C5-2194528FE3AF}"/>
          </ac:picMkLst>
        </pc:picChg>
        <pc:cxnChg chg="add del mod">
          <ac:chgData name="Min Shuen" userId="902f2366-f89e-42b6-8dfc-2434651d72d0" providerId="ADAL" clId="{EF9E13E1-E213-4D08-9079-874861034BF0}" dt="2021-04-15T13:24:22.827" v="415" actId="478"/>
          <ac:cxnSpMkLst>
            <pc:docMk/>
            <pc:sldMk cId="4153117720" sldId="272"/>
            <ac:cxnSpMk id="3" creationId="{9ED588E2-01AC-46C8-8B27-B4E2282ADAA8}"/>
          </ac:cxnSpMkLst>
        </pc:cxnChg>
      </pc:sldChg>
      <pc:sldChg chg="modSp add mod">
        <pc:chgData name="Min Shuen" userId="902f2366-f89e-42b6-8dfc-2434651d72d0" providerId="ADAL" clId="{EF9E13E1-E213-4D08-9079-874861034BF0}" dt="2021-04-18T12:09:32.837" v="3268" actId="20577"/>
        <pc:sldMkLst>
          <pc:docMk/>
          <pc:sldMk cId="4287835228" sldId="276"/>
        </pc:sldMkLst>
        <pc:spChg chg="mod">
          <ac:chgData name="Min Shuen" userId="902f2366-f89e-42b6-8dfc-2434651d72d0" providerId="ADAL" clId="{EF9E13E1-E213-4D08-9079-874861034BF0}" dt="2021-04-15T14:55:42.360" v="2668" actId="6549"/>
          <ac:spMkLst>
            <pc:docMk/>
            <pc:sldMk cId="4287835228" sldId="276"/>
            <ac:spMk id="5" creationId="{C6839969-498F-49B2-B3FD-23BED6D6CF18}"/>
          </ac:spMkLst>
        </pc:spChg>
        <pc:spChg chg="mod">
          <ac:chgData name="Min Shuen" userId="902f2366-f89e-42b6-8dfc-2434651d72d0" providerId="ADAL" clId="{EF9E13E1-E213-4D08-9079-874861034BF0}" dt="2021-04-15T14:02:35.407" v="2169" actId="20577"/>
          <ac:spMkLst>
            <pc:docMk/>
            <pc:sldMk cId="4287835228" sldId="276"/>
            <ac:spMk id="6" creationId="{C5325674-F91B-4164-9FF5-0E8E15037A82}"/>
          </ac:spMkLst>
        </pc:spChg>
        <pc:spChg chg="mod">
          <ac:chgData name="Min Shuen" userId="902f2366-f89e-42b6-8dfc-2434651d72d0" providerId="ADAL" clId="{EF9E13E1-E213-4D08-9079-874861034BF0}" dt="2021-04-15T14:58:11.316" v="2670" actId="14100"/>
          <ac:spMkLst>
            <pc:docMk/>
            <pc:sldMk cId="4287835228" sldId="276"/>
            <ac:spMk id="7" creationId="{3783F18B-42D2-4EF7-9C17-6145075D0B62}"/>
          </ac:spMkLst>
        </pc:spChg>
        <pc:spChg chg="mod">
          <ac:chgData name="Min Shuen" userId="902f2366-f89e-42b6-8dfc-2434651d72d0" providerId="ADAL" clId="{EF9E13E1-E213-4D08-9079-874861034BF0}" dt="2021-04-18T12:09:32.837" v="3268" actId="20577"/>
          <ac:spMkLst>
            <pc:docMk/>
            <pc:sldMk cId="4287835228" sldId="276"/>
            <ac:spMk id="8" creationId="{692BA067-6800-4299-A658-CE8BF9E05E53}"/>
          </ac:spMkLst>
        </pc:spChg>
        <pc:spChg chg="mod">
          <ac:chgData name="Min Shuen" userId="902f2366-f89e-42b6-8dfc-2434651d72d0" providerId="ADAL" clId="{EF9E13E1-E213-4D08-9079-874861034BF0}" dt="2021-04-15T14:04:21.442" v="2358" actId="20577"/>
          <ac:spMkLst>
            <pc:docMk/>
            <pc:sldMk cId="4287835228" sldId="276"/>
            <ac:spMk id="10" creationId="{26F3D81C-3E10-4C7E-A03B-2ADAB436EC2F}"/>
          </ac:spMkLst>
        </pc:spChg>
        <pc:spChg chg="mod">
          <ac:chgData name="Min Shuen" userId="902f2366-f89e-42b6-8dfc-2434651d72d0" providerId="ADAL" clId="{EF9E13E1-E213-4D08-9079-874861034BF0}" dt="2021-04-15T14:04:42.415" v="2373" actId="1076"/>
          <ac:spMkLst>
            <pc:docMk/>
            <pc:sldMk cId="4287835228" sldId="276"/>
            <ac:spMk id="12" creationId="{2CBCCFBD-35FE-4FD1-8D07-3F534BDA57C3}"/>
          </ac:spMkLst>
        </pc:spChg>
      </pc:sldChg>
      <pc:sldChg chg="addSp modSp new mod">
        <pc:chgData name="Min Shuen" userId="902f2366-f89e-42b6-8dfc-2434651d72d0" providerId="ADAL" clId="{EF9E13E1-E213-4D08-9079-874861034BF0}" dt="2021-04-15T14:08:46.836" v="2587" actId="27614"/>
        <pc:sldMkLst>
          <pc:docMk/>
          <pc:sldMk cId="447292620" sldId="277"/>
        </pc:sldMkLst>
        <pc:picChg chg="add mod">
          <ac:chgData name="Min Shuen" userId="902f2366-f89e-42b6-8dfc-2434651d72d0" providerId="ADAL" clId="{EF9E13E1-E213-4D08-9079-874861034BF0}" dt="2021-04-15T14:08:46.836" v="2587" actId="27614"/>
          <ac:picMkLst>
            <pc:docMk/>
            <pc:sldMk cId="447292620" sldId="277"/>
            <ac:picMk id="3" creationId="{32D37C34-6707-4526-ADE6-F423ADC176E1}"/>
          </ac:picMkLst>
        </pc:picChg>
      </pc:sldChg>
      <pc:sldChg chg="addSp modSp mod">
        <pc:chgData name="Min Shuen" userId="902f2366-f89e-42b6-8dfc-2434651d72d0" providerId="ADAL" clId="{EF9E13E1-E213-4D08-9079-874861034BF0}" dt="2021-04-15T14:25:19.497" v="2604"/>
        <pc:sldMkLst>
          <pc:docMk/>
          <pc:sldMk cId="847440355" sldId="280"/>
        </pc:sldMkLst>
        <pc:graphicFrameChg chg="mod">
          <ac:chgData name="Min Shuen" userId="902f2366-f89e-42b6-8dfc-2434651d72d0" providerId="ADAL" clId="{EF9E13E1-E213-4D08-9079-874861034BF0}" dt="2021-04-15T14:25:04.684" v="2600"/>
          <ac:graphicFrameMkLst>
            <pc:docMk/>
            <pc:sldMk cId="847440355" sldId="280"/>
            <ac:graphicFrameMk id="3" creationId="{79436569-C757-4FDD-992E-006C9A6C2D72}"/>
          </ac:graphicFrameMkLst>
        </pc:graphicFrameChg>
        <pc:graphicFrameChg chg="mod">
          <ac:chgData name="Min Shuen" userId="902f2366-f89e-42b6-8dfc-2434651d72d0" providerId="ADAL" clId="{EF9E13E1-E213-4D08-9079-874861034BF0}" dt="2021-04-15T14:25:07.114" v="2601"/>
          <ac:graphicFrameMkLst>
            <pc:docMk/>
            <pc:sldMk cId="847440355" sldId="280"/>
            <ac:graphicFrameMk id="5" creationId="{67395FB5-0B24-4661-AB25-BDE86DA136CF}"/>
          </ac:graphicFrameMkLst>
        </pc:graphicFrameChg>
        <pc:graphicFrameChg chg="mod">
          <ac:chgData name="Min Shuen" userId="902f2366-f89e-42b6-8dfc-2434651d72d0" providerId="ADAL" clId="{EF9E13E1-E213-4D08-9079-874861034BF0}" dt="2021-04-15T14:25:19.497" v="2604"/>
          <ac:graphicFrameMkLst>
            <pc:docMk/>
            <pc:sldMk cId="847440355" sldId="280"/>
            <ac:graphicFrameMk id="9" creationId="{51B13909-5CB4-4C49-A24D-A170B140C98E}"/>
          </ac:graphicFrameMkLst>
        </pc:graphicFrameChg>
        <pc:graphicFrameChg chg="mod">
          <ac:chgData name="Min Shuen" userId="902f2366-f89e-42b6-8dfc-2434651d72d0" providerId="ADAL" clId="{EF9E13E1-E213-4D08-9079-874861034BF0}" dt="2021-04-15T14:24:57.188" v="2598" actId="1076"/>
          <ac:graphicFrameMkLst>
            <pc:docMk/>
            <pc:sldMk cId="847440355" sldId="280"/>
            <ac:graphicFrameMk id="11" creationId="{66B29057-5FFC-4BAA-8274-FFAD96C22C7A}"/>
          </ac:graphicFrameMkLst>
        </pc:graphicFrameChg>
        <pc:graphicFrameChg chg="mod">
          <ac:chgData name="Min Shuen" userId="902f2366-f89e-42b6-8dfc-2434651d72d0" providerId="ADAL" clId="{EF9E13E1-E213-4D08-9079-874861034BF0}" dt="2021-04-15T14:25:10.690" v="2602"/>
          <ac:graphicFrameMkLst>
            <pc:docMk/>
            <pc:sldMk cId="847440355" sldId="280"/>
            <ac:graphicFrameMk id="13" creationId="{FCC21DF9-9D84-419B-A594-1D5579B374E3}"/>
          </ac:graphicFrameMkLst>
        </pc:graphicFrameChg>
        <pc:picChg chg="add mod modCrop">
          <ac:chgData name="Min Shuen" userId="902f2366-f89e-42b6-8dfc-2434651d72d0" providerId="ADAL" clId="{EF9E13E1-E213-4D08-9079-874861034BF0}" dt="2021-04-15T14:25:02.182" v="2599" actId="1076"/>
          <ac:picMkLst>
            <pc:docMk/>
            <pc:sldMk cId="847440355" sldId="280"/>
            <ac:picMk id="4" creationId="{B0D36630-BEED-402B-B16B-EB5F7B84586F}"/>
          </ac:picMkLst>
        </pc:picChg>
      </pc:sldChg>
      <pc:sldChg chg="addSp modSp new mod">
        <pc:chgData name="Min Shuen" userId="902f2366-f89e-42b6-8dfc-2434651d72d0" providerId="ADAL" clId="{EF9E13E1-E213-4D08-9079-874861034BF0}" dt="2021-04-15T14:25:56.595" v="2608" actId="1076"/>
        <pc:sldMkLst>
          <pc:docMk/>
          <pc:sldMk cId="2768704516" sldId="281"/>
        </pc:sldMkLst>
        <pc:picChg chg="add mod modCrop">
          <ac:chgData name="Min Shuen" userId="902f2366-f89e-42b6-8dfc-2434651d72d0" providerId="ADAL" clId="{EF9E13E1-E213-4D08-9079-874861034BF0}" dt="2021-04-15T14:25:56.595" v="2608" actId="1076"/>
          <ac:picMkLst>
            <pc:docMk/>
            <pc:sldMk cId="2768704516" sldId="281"/>
            <ac:picMk id="3" creationId="{69F6EFA8-E749-4FDB-B9DF-9EABB5E33722}"/>
          </ac:picMkLst>
        </pc:picChg>
      </pc:sldChg>
      <pc:sldChg chg="addSp modSp new mod">
        <pc:chgData name="Min Shuen" userId="902f2366-f89e-42b6-8dfc-2434651d72d0" providerId="ADAL" clId="{EF9E13E1-E213-4D08-9079-874861034BF0}" dt="2021-04-15T14:27:51.158" v="2646" actId="1076"/>
        <pc:sldMkLst>
          <pc:docMk/>
          <pc:sldMk cId="1541774891" sldId="282"/>
        </pc:sldMkLst>
        <pc:spChg chg="add mod">
          <ac:chgData name="Min Shuen" userId="902f2366-f89e-42b6-8dfc-2434651d72d0" providerId="ADAL" clId="{EF9E13E1-E213-4D08-9079-874861034BF0}" dt="2021-04-15T14:27:51.158" v="2646" actId="1076"/>
          <ac:spMkLst>
            <pc:docMk/>
            <pc:sldMk cId="1541774891" sldId="282"/>
            <ac:spMk id="2" creationId="{149126EA-518B-4958-99D0-871738E5459B}"/>
          </ac:spMkLst>
        </pc:spChg>
      </pc:sldChg>
      <pc:sldChg chg="modSp mod">
        <pc:chgData name="Min Shuen" userId="902f2366-f89e-42b6-8dfc-2434651d72d0" providerId="ADAL" clId="{EF9E13E1-E213-4D08-9079-874861034BF0}" dt="2021-04-15T14:48:12.627" v="2655" actId="1076"/>
        <pc:sldMkLst>
          <pc:docMk/>
          <pc:sldMk cId="2131108330" sldId="284"/>
        </pc:sldMkLst>
        <pc:spChg chg="mod">
          <ac:chgData name="Min Shuen" userId="902f2366-f89e-42b6-8dfc-2434651d72d0" providerId="ADAL" clId="{EF9E13E1-E213-4D08-9079-874861034BF0}" dt="2021-04-15T14:48:01.188" v="2653" actId="20577"/>
          <ac:spMkLst>
            <pc:docMk/>
            <pc:sldMk cId="2131108330" sldId="284"/>
            <ac:spMk id="22" creationId="{ED7A0167-C42F-4D35-AA50-1181B5E3EB68}"/>
          </ac:spMkLst>
        </pc:spChg>
        <pc:picChg chg="mod">
          <ac:chgData name="Min Shuen" userId="902f2366-f89e-42b6-8dfc-2434651d72d0" providerId="ADAL" clId="{EF9E13E1-E213-4D08-9079-874861034BF0}" dt="2021-04-15T14:48:12.627" v="2655" actId="1076"/>
          <ac:picMkLst>
            <pc:docMk/>
            <pc:sldMk cId="2131108330" sldId="284"/>
            <ac:picMk id="23" creationId="{C279E682-0248-4196-B380-284415FAC314}"/>
          </ac:picMkLst>
        </pc:picChg>
      </pc:sldChg>
      <pc:sldChg chg="modSp mod">
        <pc:chgData name="Min Shuen" userId="902f2366-f89e-42b6-8dfc-2434651d72d0" providerId="ADAL" clId="{EF9E13E1-E213-4D08-9079-874861034BF0}" dt="2021-04-15T15:10:59.369" v="3005" actId="20577"/>
        <pc:sldMkLst>
          <pc:docMk/>
          <pc:sldMk cId="1996485720" sldId="289"/>
        </pc:sldMkLst>
        <pc:spChg chg="mod">
          <ac:chgData name="Min Shuen" userId="902f2366-f89e-42b6-8dfc-2434651d72d0" providerId="ADAL" clId="{EF9E13E1-E213-4D08-9079-874861034BF0}" dt="2021-04-15T15:10:59.369" v="3005" actId="20577"/>
          <ac:spMkLst>
            <pc:docMk/>
            <pc:sldMk cId="1996485720" sldId="289"/>
            <ac:spMk id="24" creationId="{4591179F-CE2E-4726-BFE0-73747247A4D8}"/>
          </ac:spMkLst>
        </pc:spChg>
      </pc:sldChg>
      <pc:sldChg chg="modSp mod">
        <pc:chgData name="Min Shuen" userId="902f2366-f89e-42b6-8dfc-2434651d72d0" providerId="ADAL" clId="{EF9E13E1-E213-4D08-9079-874861034BF0}" dt="2021-04-15T15:03:09.452" v="2921" actId="20577"/>
        <pc:sldMkLst>
          <pc:docMk/>
          <pc:sldMk cId="550286996" sldId="291"/>
        </pc:sldMkLst>
        <pc:spChg chg="mod">
          <ac:chgData name="Min Shuen" userId="902f2366-f89e-42b6-8dfc-2434651d72d0" providerId="ADAL" clId="{EF9E13E1-E213-4D08-9079-874861034BF0}" dt="2021-04-15T15:03:09.452" v="2921" actId="20577"/>
          <ac:spMkLst>
            <pc:docMk/>
            <pc:sldMk cId="550286996" sldId="291"/>
            <ac:spMk id="24" creationId="{62473567-8228-4544-BE9E-B10F2F2C1666}"/>
          </ac:spMkLst>
        </pc:spChg>
        <pc:graphicFrameChg chg="mod">
          <ac:chgData name="Min Shuen" userId="902f2366-f89e-42b6-8dfc-2434651d72d0" providerId="ADAL" clId="{EF9E13E1-E213-4D08-9079-874861034BF0}" dt="2021-04-15T15:02:41.995" v="2918" actId="1076"/>
          <ac:graphicFrameMkLst>
            <pc:docMk/>
            <pc:sldMk cId="550286996" sldId="291"/>
            <ac:graphicFrameMk id="44" creationId="{4E0CEDD0-BC89-4C57-9B43-E406D5E0A7D4}"/>
          </ac:graphicFrameMkLst>
        </pc:graphicFrameChg>
      </pc:sldChg>
    </pc:docChg>
  </pc:docChgLst>
  <pc:docChgLst>
    <pc:chgData name="Student - Samuel Sim Wei Xuan" userId="ef0c3dc8-a5e4-49a4-a658-fa0f00c2d01f" providerId="ADAL" clId="{A3E12768-90EF-4285-9E8E-A3ECFA67F170}"/>
    <pc:docChg chg="modSld">
      <pc:chgData name="Student - Samuel Sim Wei Xuan" userId="ef0c3dc8-a5e4-49a4-a658-fa0f00c2d01f" providerId="ADAL" clId="{A3E12768-90EF-4285-9E8E-A3ECFA67F170}" dt="2021-04-21T01:04:26.242" v="29" actId="20577"/>
      <pc:docMkLst>
        <pc:docMk/>
      </pc:docMkLst>
      <pc:sldChg chg="addSp modSp mod">
        <pc:chgData name="Student - Samuel Sim Wei Xuan" userId="ef0c3dc8-a5e4-49a4-a658-fa0f00c2d01f" providerId="ADAL" clId="{A3E12768-90EF-4285-9E8E-A3ECFA67F170}" dt="2021-04-18T12:20:51.008" v="4" actId="167"/>
        <pc:sldMkLst>
          <pc:docMk/>
          <pc:sldMk cId="0" sldId="260"/>
        </pc:sldMkLst>
        <pc:picChg chg="add mod ord">
          <ac:chgData name="Student - Samuel Sim Wei Xuan" userId="ef0c3dc8-a5e4-49a4-a658-fa0f00c2d01f" providerId="ADAL" clId="{A3E12768-90EF-4285-9E8E-A3ECFA67F170}" dt="2021-04-18T12:20:51.008" v="4" actId="167"/>
          <ac:picMkLst>
            <pc:docMk/>
            <pc:sldMk cId="0" sldId="260"/>
            <ac:picMk id="24" creationId="{7295F745-4D57-4637-ACEC-A07FB643AE08}"/>
          </ac:picMkLst>
        </pc:picChg>
      </pc:sldChg>
      <pc:sldChg chg="modSp mod">
        <pc:chgData name="Student - Samuel Sim Wei Xuan" userId="ef0c3dc8-a5e4-49a4-a658-fa0f00c2d01f" providerId="ADAL" clId="{A3E12768-90EF-4285-9E8E-A3ECFA67F170}" dt="2021-04-21T01:04:26.242" v="29" actId="20577"/>
        <pc:sldMkLst>
          <pc:docMk/>
          <pc:sldMk cId="2556473082" sldId="273"/>
        </pc:sldMkLst>
        <pc:spChg chg="mod">
          <ac:chgData name="Student - Samuel Sim Wei Xuan" userId="ef0c3dc8-a5e4-49a4-a658-fa0f00c2d01f" providerId="ADAL" clId="{A3E12768-90EF-4285-9E8E-A3ECFA67F170}" dt="2021-04-21T01:04:26.242" v="29" actId="20577"/>
          <ac:spMkLst>
            <pc:docMk/>
            <pc:sldMk cId="2556473082" sldId="273"/>
            <ac:spMk id="19" creationId="{1A30C038-66AC-4993-B184-37954FF4088E}"/>
          </ac:spMkLst>
        </pc:spChg>
      </pc:sldChg>
      <pc:sldChg chg="modSp mod">
        <pc:chgData name="Student - Samuel Sim Wei Xuan" userId="ef0c3dc8-a5e4-49a4-a658-fa0f00c2d01f" providerId="ADAL" clId="{A3E12768-90EF-4285-9E8E-A3ECFA67F170}" dt="2021-04-18T12:19:06.614" v="0" actId="14100"/>
        <pc:sldMkLst>
          <pc:docMk/>
          <pc:sldMk cId="4287835228" sldId="276"/>
        </pc:sldMkLst>
        <pc:spChg chg="mod">
          <ac:chgData name="Student - Samuel Sim Wei Xuan" userId="ef0c3dc8-a5e4-49a4-a658-fa0f00c2d01f" providerId="ADAL" clId="{A3E12768-90EF-4285-9E8E-A3ECFA67F170}" dt="2021-04-18T12:19:06.614" v="0" actId="14100"/>
          <ac:spMkLst>
            <pc:docMk/>
            <pc:sldMk cId="4287835228" sldId="276"/>
            <ac:spMk id="8" creationId="{692BA067-6800-4299-A658-CE8BF9E05E53}"/>
          </ac:spMkLst>
        </pc:spChg>
      </pc:sldChg>
      <pc:sldChg chg="addSp modSp mod">
        <pc:chgData name="Student - Samuel Sim Wei Xuan" userId="ef0c3dc8-a5e4-49a4-a658-fa0f00c2d01f" providerId="ADAL" clId="{A3E12768-90EF-4285-9E8E-A3ECFA67F170}" dt="2021-04-18T12:20:48.382" v="2" actId="167"/>
        <pc:sldMkLst>
          <pc:docMk/>
          <pc:sldMk cId="34573719" sldId="295"/>
        </pc:sldMkLst>
        <pc:picChg chg="add mod ord">
          <ac:chgData name="Student - Samuel Sim Wei Xuan" userId="ef0c3dc8-a5e4-49a4-a658-fa0f00c2d01f" providerId="ADAL" clId="{A3E12768-90EF-4285-9E8E-A3ECFA67F170}" dt="2021-04-18T12:20:48.382" v="2" actId="167"/>
          <ac:picMkLst>
            <pc:docMk/>
            <pc:sldMk cId="34573719" sldId="295"/>
            <ac:picMk id="23" creationId="{E746A79A-04AB-458B-839F-AACCEF280E61}"/>
          </ac:picMkLst>
        </pc:picChg>
      </pc:sldChg>
    </pc:docChg>
  </pc:docChgLst>
  <pc:docChgLst>
    <pc:chgData name="Student - Samuel Sim Wei Xuan" userId="ef0c3dc8-a5e4-49a4-a658-fa0f00c2d01f" providerId="ADAL" clId="{902D3A1E-4D31-4979-8189-2AEE6F4E83FD}"/>
    <pc:docChg chg="undo redo custSel addSld delSld modSld sldOrd modMainMaster addSection modSection">
      <pc:chgData name="Student - Samuel Sim Wei Xuan" userId="ef0c3dc8-a5e4-49a4-a658-fa0f00c2d01f" providerId="ADAL" clId="{902D3A1E-4D31-4979-8189-2AEE6F4E83FD}" dt="2021-04-18T11:27:08.759" v="4133" actId="1076"/>
      <pc:docMkLst>
        <pc:docMk/>
      </pc:docMkLst>
      <pc:sldChg chg="addSp delSp modSp mod modTransition setBg">
        <pc:chgData name="Student - Samuel Sim Wei Xuan" userId="ef0c3dc8-a5e4-49a4-a658-fa0f00c2d01f" providerId="ADAL" clId="{902D3A1E-4D31-4979-8189-2AEE6F4E83FD}" dt="2021-04-17T09:32:59.831" v="3886" actId="1076"/>
        <pc:sldMkLst>
          <pc:docMk/>
          <pc:sldMk cId="0" sldId="256"/>
        </pc:sldMkLst>
        <pc:spChg chg="mod topLvl">
          <ac:chgData name="Student - Samuel Sim Wei Xuan" userId="ef0c3dc8-a5e4-49a4-a658-fa0f00c2d01f" providerId="ADAL" clId="{902D3A1E-4D31-4979-8189-2AEE6F4E83FD}" dt="2021-04-17T09:32:35.971" v="3878" actId="1076"/>
          <ac:spMkLst>
            <pc:docMk/>
            <pc:sldMk cId="0" sldId="256"/>
            <ac:spMk id="5" creationId="{00000000-0000-0000-0000-000000000000}"/>
          </ac:spMkLst>
        </pc:spChg>
        <pc:spChg chg="add del mod topLvl">
          <ac:chgData name="Student - Samuel Sim Wei Xuan" userId="ef0c3dc8-a5e4-49a4-a658-fa0f00c2d01f" providerId="ADAL" clId="{902D3A1E-4D31-4979-8189-2AEE6F4E83FD}" dt="2021-04-17T09:32:26.400" v="3875" actId="1076"/>
          <ac:spMkLst>
            <pc:docMk/>
            <pc:sldMk cId="0" sldId="256"/>
            <ac:spMk id="6" creationId="{00000000-0000-0000-0000-000000000000}"/>
          </ac:spMkLst>
        </pc:spChg>
        <pc:spChg chg="del mod">
          <ac:chgData name="Student - Samuel Sim Wei Xuan" userId="ef0c3dc8-a5e4-49a4-a658-fa0f00c2d01f" providerId="ADAL" clId="{902D3A1E-4D31-4979-8189-2AEE6F4E83FD}" dt="2021-04-15T14:58:22.605" v="2773" actId="478"/>
          <ac:spMkLst>
            <pc:docMk/>
            <pc:sldMk cId="0" sldId="256"/>
            <ac:spMk id="10" creationId="{FA41B269-119F-42BC-AD13-4B8D055DB2D8}"/>
          </ac:spMkLst>
        </pc:spChg>
        <pc:spChg chg="mod">
          <ac:chgData name="Student - Samuel Sim Wei Xuan" userId="ef0c3dc8-a5e4-49a4-a658-fa0f00c2d01f" providerId="ADAL" clId="{902D3A1E-4D31-4979-8189-2AEE6F4E83FD}" dt="2021-04-15T13:23:05.146" v="130"/>
          <ac:spMkLst>
            <pc:docMk/>
            <pc:sldMk cId="0" sldId="256"/>
            <ac:spMk id="12" creationId="{7E883374-E32B-44DF-B8CB-C25FEA38769F}"/>
          </ac:spMkLst>
        </pc:spChg>
        <pc:spChg chg="mod">
          <ac:chgData name="Student - Samuel Sim Wei Xuan" userId="ef0c3dc8-a5e4-49a4-a658-fa0f00c2d01f" providerId="ADAL" clId="{902D3A1E-4D31-4979-8189-2AEE6F4E83FD}" dt="2021-04-15T13:23:05.146" v="130"/>
          <ac:spMkLst>
            <pc:docMk/>
            <pc:sldMk cId="0" sldId="256"/>
            <ac:spMk id="15" creationId="{3049145E-71C1-4E41-9B4B-1122125579AC}"/>
          </ac:spMkLst>
        </pc:spChg>
        <pc:spChg chg="mod">
          <ac:chgData name="Student - Samuel Sim Wei Xuan" userId="ef0c3dc8-a5e4-49a4-a658-fa0f00c2d01f" providerId="ADAL" clId="{902D3A1E-4D31-4979-8189-2AEE6F4E83FD}" dt="2021-04-15T13:23:05.146" v="130"/>
          <ac:spMkLst>
            <pc:docMk/>
            <pc:sldMk cId="0" sldId="256"/>
            <ac:spMk id="17" creationId="{0151F0CA-2B46-4207-B2D2-E025992E4F7A}"/>
          </ac:spMkLst>
        </pc:spChg>
        <pc:spChg chg="mod">
          <ac:chgData name="Student - Samuel Sim Wei Xuan" userId="ef0c3dc8-a5e4-49a4-a658-fa0f00c2d01f" providerId="ADAL" clId="{902D3A1E-4D31-4979-8189-2AEE6F4E83FD}" dt="2021-04-15T13:23:05.146" v="130"/>
          <ac:spMkLst>
            <pc:docMk/>
            <pc:sldMk cId="0" sldId="256"/>
            <ac:spMk id="22" creationId="{DC6D11E0-7C35-4598-A581-E0172891583C}"/>
          </ac:spMkLst>
        </pc:spChg>
        <pc:spChg chg="add del mod">
          <ac:chgData name="Student - Samuel Sim Wei Xuan" userId="ef0c3dc8-a5e4-49a4-a658-fa0f00c2d01f" providerId="ADAL" clId="{902D3A1E-4D31-4979-8189-2AEE6F4E83FD}" dt="2021-04-15T13:24:44.590" v="260" actId="478"/>
          <ac:spMkLst>
            <pc:docMk/>
            <pc:sldMk cId="0" sldId="256"/>
            <ac:spMk id="23" creationId="{CD9B7EF3-C078-403E-B655-89976479D33B}"/>
          </ac:spMkLst>
        </pc:spChg>
        <pc:spChg chg="add mod">
          <ac:chgData name="Student - Samuel Sim Wei Xuan" userId="ef0c3dc8-a5e4-49a4-a658-fa0f00c2d01f" providerId="ADAL" clId="{902D3A1E-4D31-4979-8189-2AEE6F4E83FD}" dt="2021-04-15T15:39:49.262" v="3455" actId="164"/>
          <ac:spMkLst>
            <pc:docMk/>
            <pc:sldMk cId="0" sldId="256"/>
            <ac:spMk id="24" creationId="{62473567-8228-4544-BE9E-B10F2F2C1666}"/>
          </ac:spMkLst>
        </pc:spChg>
        <pc:spChg chg="add del mod">
          <ac:chgData name="Student - Samuel Sim Wei Xuan" userId="ef0c3dc8-a5e4-49a4-a658-fa0f00c2d01f" providerId="ADAL" clId="{902D3A1E-4D31-4979-8189-2AEE6F4E83FD}" dt="2021-04-15T13:32:54.243" v="453" actId="478"/>
          <ac:spMkLst>
            <pc:docMk/>
            <pc:sldMk cId="0" sldId="256"/>
            <ac:spMk id="25" creationId="{9C4BD8A6-F4EB-424B-80A4-82E64B8D109E}"/>
          </ac:spMkLst>
        </pc:spChg>
        <pc:spChg chg="add del mod">
          <ac:chgData name="Student - Samuel Sim Wei Xuan" userId="ef0c3dc8-a5e4-49a4-a658-fa0f00c2d01f" providerId="ADAL" clId="{902D3A1E-4D31-4979-8189-2AEE6F4E83FD}" dt="2021-04-15T13:32:50.761" v="450" actId="478"/>
          <ac:spMkLst>
            <pc:docMk/>
            <pc:sldMk cId="0" sldId="256"/>
            <ac:spMk id="26" creationId="{74C17D07-40F6-4014-822C-59FC1AEB6CE7}"/>
          </ac:spMkLst>
        </pc:spChg>
        <pc:spChg chg="add del mod">
          <ac:chgData name="Student - Samuel Sim Wei Xuan" userId="ef0c3dc8-a5e4-49a4-a658-fa0f00c2d01f" providerId="ADAL" clId="{902D3A1E-4D31-4979-8189-2AEE6F4E83FD}" dt="2021-04-15T13:32:53.247" v="452" actId="478"/>
          <ac:spMkLst>
            <pc:docMk/>
            <pc:sldMk cId="0" sldId="256"/>
            <ac:spMk id="27" creationId="{055166DB-07D0-4B09-97A4-E16F15E23E1C}"/>
          </ac:spMkLst>
        </pc:spChg>
        <pc:spChg chg="add del mod">
          <ac:chgData name="Student - Samuel Sim Wei Xuan" userId="ef0c3dc8-a5e4-49a4-a658-fa0f00c2d01f" providerId="ADAL" clId="{902D3A1E-4D31-4979-8189-2AEE6F4E83FD}" dt="2021-04-15T13:26:05.526" v="281" actId="478"/>
          <ac:spMkLst>
            <pc:docMk/>
            <pc:sldMk cId="0" sldId="256"/>
            <ac:spMk id="28" creationId="{7A3A304C-D249-48EF-8CBF-341E085695D4}"/>
          </ac:spMkLst>
        </pc:spChg>
        <pc:spChg chg="add del mod ord">
          <ac:chgData name="Student - Samuel Sim Wei Xuan" userId="ef0c3dc8-a5e4-49a4-a658-fa0f00c2d01f" providerId="ADAL" clId="{902D3A1E-4D31-4979-8189-2AEE6F4E83FD}" dt="2021-04-15T13:26:25.981" v="286" actId="478"/>
          <ac:spMkLst>
            <pc:docMk/>
            <pc:sldMk cId="0" sldId="256"/>
            <ac:spMk id="29" creationId="{76A5FDBB-2193-4556-AEA4-5CA1F0E6A1B1}"/>
          </ac:spMkLst>
        </pc:spChg>
        <pc:spChg chg="add del mod">
          <ac:chgData name="Student - Samuel Sim Wei Xuan" userId="ef0c3dc8-a5e4-49a4-a658-fa0f00c2d01f" providerId="ADAL" clId="{902D3A1E-4D31-4979-8189-2AEE6F4E83FD}" dt="2021-04-15T13:25:57.217" v="278" actId="478"/>
          <ac:spMkLst>
            <pc:docMk/>
            <pc:sldMk cId="0" sldId="256"/>
            <ac:spMk id="30" creationId="{0FB3DA77-C2BE-41D1-808B-4B1485CA68B7}"/>
          </ac:spMkLst>
        </pc:spChg>
        <pc:spChg chg="add del mod">
          <ac:chgData name="Student - Samuel Sim Wei Xuan" userId="ef0c3dc8-a5e4-49a4-a658-fa0f00c2d01f" providerId="ADAL" clId="{902D3A1E-4D31-4979-8189-2AEE6F4E83FD}" dt="2021-04-15T13:25:58.688" v="279" actId="478"/>
          <ac:spMkLst>
            <pc:docMk/>
            <pc:sldMk cId="0" sldId="256"/>
            <ac:spMk id="31" creationId="{06D958EB-1D33-459F-93C7-04DEF907550B}"/>
          </ac:spMkLst>
        </pc:spChg>
        <pc:spChg chg="mod">
          <ac:chgData name="Student - Samuel Sim Wei Xuan" userId="ef0c3dc8-a5e4-49a4-a658-fa0f00c2d01f" providerId="ADAL" clId="{902D3A1E-4D31-4979-8189-2AEE6F4E83FD}" dt="2021-04-15T13:24:07.620" v="184" actId="1076"/>
          <ac:spMkLst>
            <pc:docMk/>
            <pc:sldMk cId="0" sldId="256"/>
            <ac:spMk id="34" creationId="{4F66DFA9-AEED-4331-A532-3165096FE345}"/>
          </ac:spMkLst>
        </pc:spChg>
        <pc:spChg chg="add del mod">
          <ac:chgData name="Student - Samuel Sim Wei Xuan" userId="ef0c3dc8-a5e4-49a4-a658-fa0f00c2d01f" providerId="ADAL" clId="{902D3A1E-4D31-4979-8189-2AEE6F4E83FD}" dt="2021-04-15T13:24:20.480" v="210" actId="207"/>
          <ac:spMkLst>
            <pc:docMk/>
            <pc:sldMk cId="0" sldId="256"/>
            <ac:spMk id="35" creationId="{B4AD0A0C-FF67-4EA5-80E4-4D9D82733E90}"/>
          </ac:spMkLst>
        </pc:spChg>
        <pc:spChg chg="mod">
          <ac:chgData name="Student - Samuel Sim Wei Xuan" userId="ef0c3dc8-a5e4-49a4-a658-fa0f00c2d01f" providerId="ADAL" clId="{902D3A1E-4D31-4979-8189-2AEE6F4E83FD}" dt="2021-04-15T13:24:33.646" v="256" actId="207"/>
          <ac:spMkLst>
            <pc:docMk/>
            <pc:sldMk cId="0" sldId="256"/>
            <ac:spMk id="36" creationId="{ACA7D18B-6F3C-4712-B8EB-420932344CD5}"/>
          </ac:spMkLst>
        </pc:spChg>
        <pc:grpChg chg="add del mod">
          <ac:chgData name="Student - Samuel Sim Wei Xuan" userId="ef0c3dc8-a5e4-49a4-a658-fa0f00c2d01f" providerId="ADAL" clId="{902D3A1E-4D31-4979-8189-2AEE6F4E83FD}" dt="2021-04-17T09:32:40.260" v="3880" actId="12788"/>
          <ac:grpSpMkLst>
            <pc:docMk/>
            <pc:sldMk cId="0" sldId="256"/>
            <ac:grpSpMk id="4" creationId="{00000000-0000-0000-0000-000000000000}"/>
          </ac:grpSpMkLst>
        </pc:grpChg>
        <pc:grpChg chg="add mod">
          <ac:chgData name="Student - Samuel Sim Wei Xuan" userId="ef0c3dc8-a5e4-49a4-a658-fa0f00c2d01f" providerId="ADAL" clId="{902D3A1E-4D31-4979-8189-2AEE6F4E83FD}" dt="2021-04-15T15:39:49.262" v="3455" actId="164"/>
          <ac:grpSpMkLst>
            <pc:docMk/>
            <pc:sldMk cId="0" sldId="256"/>
            <ac:grpSpMk id="11" creationId="{5CBB4A6A-F82C-466E-BD83-60A51E7965A6}"/>
          </ac:grpSpMkLst>
        </pc:grpChg>
        <pc:grpChg chg="add mod">
          <ac:chgData name="Student - Samuel Sim Wei Xuan" userId="ef0c3dc8-a5e4-49a4-a658-fa0f00c2d01f" providerId="ADAL" clId="{902D3A1E-4D31-4979-8189-2AEE6F4E83FD}" dt="2021-04-15T15:39:49.262" v="3455" actId="164"/>
          <ac:grpSpMkLst>
            <pc:docMk/>
            <pc:sldMk cId="0" sldId="256"/>
            <ac:grpSpMk id="14" creationId="{DD0C55C2-CA48-403F-B6EC-3F3E2AEF42EC}"/>
          </ac:grpSpMkLst>
        </pc:grpChg>
        <pc:grpChg chg="add mod">
          <ac:chgData name="Student - Samuel Sim Wei Xuan" userId="ef0c3dc8-a5e4-49a4-a658-fa0f00c2d01f" providerId="ADAL" clId="{902D3A1E-4D31-4979-8189-2AEE6F4E83FD}" dt="2021-04-15T15:39:49.262" v="3455" actId="164"/>
          <ac:grpSpMkLst>
            <pc:docMk/>
            <pc:sldMk cId="0" sldId="256"/>
            <ac:grpSpMk id="16" creationId="{3BE8689F-6AC9-40AA-9F70-14B53E149035}"/>
          </ac:grpSpMkLst>
        </pc:grpChg>
        <pc:grpChg chg="add mod">
          <ac:chgData name="Student - Samuel Sim Wei Xuan" userId="ef0c3dc8-a5e4-49a4-a658-fa0f00c2d01f" providerId="ADAL" clId="{902D3A1E-4D31-4979-8189-2AEE6F4E83FD}" dt="2021-04-15T15:39:49.262" v="3455" actId="164"/>
          <ac:grpSpMkLst>
            <pc:docMk/>
            <pc:sldMk cId="0" sldId="256"/>
            <ac:grpSpMk id="21" creationId="{19F4102B-1483-470D-9BD1-B34DC3E558B4}"/>
          </ac:grpSpMkLst>
        </pc:grpChg>
        <pc:grpChg chg="add del mod ord">
          <ac:chgData name="Student - Samuel Sim Wei Xuan" userId="ef0c3dc8-a5e4-49a4-a658-fa0f00c2d01f" providerId="ADAL" clId="{902D3A1E-4D31-4979-8189-2AEE6F4E83FD}" dt="2021-04-15T13:27:33.556" v="297" actId="478"/>
          <ac:grpSpMkLst>
            <pc:docMk/>
            <pc:sldMk cId="0" sldId="256"/>
            <ac:grpSpMk id="33" creationId="{D2350543-D43D-4947-8D2E-D2F183032B64}"/>
          </ac:grpSpMkLst>
        </pc:grpChg>
        <pc:grpChg chg="add mod">
          <ac:chgData name="Student - Samuel Sim Wei Xuan" userId="ef0c3dc8-a5e4-49a4-a658-fa0f00c2d01f" providerId="ADAL" clId="{902D3A1E-4D31-4979-8189-2AEE6F4E83FD}" dt="2021-04-15T15:39:53.590" v="3456" actId="12788"/>
          <ac:grpSpMkLst>
            <pc:docMk/>
            <pc:sldMk cId="0" sldId="256"/>
            <ac:grpSpMk id="49" creationId="{0CBD9AA8-2A0E-42CF-9229-CD3B043C3393}"/>
          </ac:grpSpMkLst>
        </pc:grpChg>
        <pc:graphicFrameChg chg="add mod modGraphic">
          <ac:chgData name="Student - Samuel Sim Wei Xuan" userId="ef0c3dc8-a5e4-49a4-a658-fa0f00c2d01f" providerId="ADAL" clId="{902D3A1E-4D31-4979-8189-2AEE6F4E83FD}" dt="2021-04-17T09:32:21.506" v="3871" actId="1076"/>
          <ac:graphicFrameMkLst>
            <pc:docMk/>
            <pc:sldMk cId="0" sldId="256"/>
            <ac:graphicFrameMk id="13" creationId="{B946C887-4A6B-4BE7-8588-F5EC6D5F9174}"/>
          </ac:graphicFrameMkLst>
        </pc:graphicFrameChg>
        <pc:graphicFrameChg chg="add mod ord modGraphic">
          <ac:chgData name="Student - Samuel Sim Wei Xuan" userId="ef0c3dc8-a5e4-49a4-a658-fa0f00c2d01f" providerId="ADAL" clId="{902D3A1E-4D31-4979-8189-2AEE6F4E83FD}" dt="2021-04-17T09:32:21.506" v="3871" actId="1076"/>
          <ac:graphicFrameMkLst>
            <pc:docMk/>
            <pc:sldMk cId="0" sldId="256"/>
            <ac:graphicFrameMk id="38" creationId="{B63981FB-2F76-4DEF-BE13-ACBD4EF79FE4}"/>
          </ac:graphicFrameMkLst>
        </pc:graphicFrameChg>
        <pc:graphicFrameChg chg="add mod ord modGraphic">
          <ac:chgData name="Student - Samuel Sim Wei Xuan" userId="ef0c3dc8-a5e4-49a4-a658-fa0f00c2d01f" providerId="ADAL" clId="{902D3A1E-4D31-4979-8189-2AEE6F4E83FD}" dt="2021-04-17T09:32:21.506" v="3871" actId="1076"/>
          <ac:graphicFrameMkLst>
            <pc:docMk/>
            <pc:sldMk cId="0" sldId="256"/>
            <ac:graphicFrameMk id="40" creationId="{97FBCE28-4A17-4507-AF6A-FC101B0CCAD6}"/>
          </ac:graphicFrameMkLst>
        </pc:graphicFrameChg>
        <pc:graphicFrameChg chg="add mod ord modGraphic">
          <ac:chgData name="Student - Samuel Sim Wei Xuan" userId="ef0c3dc8-a5e4-49a4-a658-fa0f00c2d01f" providerId="ADAL" clId="{902D3A1E-4D31-4979-8189-2AEE6F4E83FD}" dt="2021-04-17T09:32:21.506" v="3871" actId="1076"/>
          <ac:graphicFrameMkLst>
            <pc:docMk/>
            <pc:sldMk cId="0" sldId="256"/>
            <ac:graphicFrameMk id="42" creationId="{13E4E348-33B7-493B-A9D5-C54BE3A05137}"/>
          </ac:graphicFrameMkLst>
        </pc:graphicFrameChg>
        <pc:graphicFrameChg chg="add mod ord modGraphic">
          <ac:chgData name="Student - Samuel Sim Wei Xuan" userId="ef0c3dc8-a5e4-49a4-a658-fa0f00c2d01f" providerId="ADAL" clId="{902D3A1E-4D31-4979-8189-2AEE6F4E83FD}" dt="2021-04-17T09:32:21.506" v="3871" actId="1076"/>
          <ac:graphicFrameMkLst>
            <pc:docMk/>
            <pc:sldMk cId="0" sldId="256"/>
            <ac:graphicFrameMk id="44" creationId="{4E0CEDD0-BC89-4C57-9B43-E406D5E0A7D4}"/>
          </ac:graphicFrameMkLst>
        </pc:graphicFrameChg>
        <pc:graphicFrameChg chg="add mod ord modGraphic">
          <ac:chgData name="Student - Samuel Sim Wei Xuan" userId="ef0c3dc8-a5e4-49a4-a658-fa0f00c2d01f" providerId="ADAL" clId="{902D3A1E-4D31-4979-8189-2AEE6F4E83FD}" dt="2021-04-17T09:32:21.506" v="3871" actId="1076"/>
          <ac:graphicFrameMkLst>
            <pc:docMk/>
            <pc:sldMk cId="0" sldId="256"/>
            <ac:graphicFrameMk id="46" creationId="{B96AE12E-8753-4EB6-BFD8-BDE8802A16E3}"/>
          </ac:graphicFrameMkLst>
        </pc:graphicFrameChg>
        <pc:picChg chg="mod ord">
          <ac:chgData name="Student - Samuel Sim Wei Xuan" userId="ef0c3dc8-a5e4-49a4-a658-fa0f00c2d01f" providerId="ADAL" clId="{902D3A1E-4D31-4979-8189-2AEE6F4E83FD}" dt="2021-04-17T09:32:58.557" v="3885" actId="1076"/>
          <ac:picMkLst>
            <pc:docMk/>
            <pc:sldMk cId="0" sldId="256"/>
            <ac:picMk id="2" creationId="{00000000-0000-0000-0000-000000000000}"/>
          </ac:picMkLst>
        </pc:picChg>
        <pc:picChg chg="mod ord">
          <ac:chgData name="Student - Samuel Sim Wei Xuan" userId="ef0c3dc8-a5e4-49a4-a658-fa0f00c2d01f" providerId="ADAL" clId="{902D3A1E-4D31-4979-8189-2AEE6F4E83FD}" dt="2021-04-17T09:32:55.889" v="3884" actId="1076"/>
          <ac:picMkLst>
            <pc:docMk/>
            <pc:sldMk cId="0" sldId="256"/>
            <ac:picMk id="3" creationId="{00000000-0000-0000-0000-000000000000}"/>
          </ac:picMkLst>
        </pc:picChg>
        <pc:picChg chg="mod ord">
          <ac:chgData name="Student - Samuel Sim Wei Xuan" userId="ef0c3dc8-a5e4-49a4-a658-fa0f00c2d01f" providerId="ADAL" clId="{902D3A1E-4D31-4979-8189-2AEE6F4E83FD}" dt="2021-04-15T14:50:12.152" v="2661" actId="1076"/>
          <ac:picMkLst>
            <pc:docMk/>
            <pc:sldMk cId="0" sldId="256"/>
            <ac:picMk id="7" creationId="{00000000-0000-0000-0000-000000000000}"/>
          </ac:picMkLst>
        </pc:picChg>
        <pc:picChg chg="mod ord">
          <ac:chgData name="Student - Samuel Sim Wei Xuan" userId="ef0c3dc8-a5e4-49a4-a658-fa0f00c2d01f" providerId="ADAL" clId="{902D3A1E-4D31-4979-8189-2AEE6F4E83FD}" dt="2021-04-17T09:32:42.511" v="3881" actId="12788"/>
          <ac:picMkLst>
            <pc:docMk/>
            <pc:sldMk cId="0" sldId="256"/>
            <ac:picMk id="8" creationId="{00000000-0000-0000-0000-000000000000}"/>
          </ac:picMkLst>
        </pc:picChg>
        <pc:picChg chg="mod ord">
          <ac:chgData name="Student - Samuel Sim Wei Xuan" userId="ef0c3dc8-a5e4-49a4-a658-fa0f00c2d01f" providerId="ADAL" clId="{902D3A1E-4D31-4979-8189-2AEE6F4E83FD}" dt="2021-04-17T09:32:59.831" v="3886" actId="1076"/>
          <ac:picMkLst>
            <pc:docMk/>
            <pc:sldMk cId="0" sldId="256"/>
            <ac:picMk id="9" creationId="{00000000-0000-0000-0000-000000000000}"/>
          </ac:picMkLst>
        </pc:picChg>
        <pc:picChg chg="add del mod ord">
          <ac:chgData name="Student - Samuel Sim Wei Xuan" userId="ef0c3dc8-a5e4-49a4-a658-fa0f00c2d01f" providerId="ADAL" clId="{902D3A1E-4D31-4979-8189-2AEE6F4E83FD}" dt="2021-04-15T13:23:39.700" v="147" actId="27803"/>
          <ac:picMkLst>
            <pc:docMk/>
            <pc:sldMk cId="0" sldId="256"/>
            <ac:picMk id="13" creationId="{D2350543-D43D-4947-8D2E-D2F183032B64}"/>
          </ac:picMkLst>
        </pc:picChg>
        <pc:picChg chg="add del mod">
          <ac:chgData name="Student - Samuel Sim Wei Xuan" userId="ef0c3dc8-a5e4-49a4-a658-fa0f00c2d01f" providerId="ADAL" clId="{902D3A1E-4D31-4979-8189-2AEE6F4E83FD}" dt="2021-04-15T13:23:10.877" v="133" actId="478"/>
          <ac:picMkLst>
            <pc:docMk/>
            <pc:sldMk cId="0" sldId="256"/>
            <ac:picMk id="18" creationId="{303FF9C0-79FB-4549-A4BE-DF1533283EBE}"/>
          </ac:picMkLst>
        </pc:picChg>
        <pc:picChg chg="add del mod">
          <ac:chgData name="Student - Samuel Sim Wei Xuan" userId="ef0c3dc8-a5e4-49a4-a658-fa0f00c2d01f" providerId="ADAL" clId="{902D3A1E-4D31-4979-8189-2AEE6F4E83FD}" dt="2021-04-15T13:23:09.825" v="131" actId="478"/>
          <ac:picMkLst>
            <pc:docMk/>
            <pc:sldMk cId="0" sldId="256"/>
            <ac:picMk id="19" creationId="{ADB65E51-F41A-42D0-A9CA-F63FD7F0A0E7}"/>
          </ac:picMkLst>
        </pc:picChg>
        <pc:picChg chg="add del mod">
          <ac:chgData name="Student - Samuel Sim Wei Xuan" userId="ef0c3dc8-a5e4-49a4-a658-fa0f00c2d01f" providerId="ADAL" clId="{902D3A1E-4D31-4979-8189-2AEE6F4E83FD}" dt="2021-04-15T13:23:10.535" v="132" actId="478"/>
          <ac:picMkLst>
            <pc:docMk/>
            <pc:sldMk cId="0" sldId="256"/>
            <ac:picMk id="20" creationId="{5C7A8A54-5D46-4CE5-8AFC-7FA851DEC32E}"/>
          </ac:picMkLst>
        </pc:picChg>
        <pc:picChg chg="add del mod">
          <ac:chgData name="Student - Samuel Sim Wei Xuan" userId="ef0c3dc8-a5e4-49a4-a658-fa0f00c2d01f" providerId="ADAL" clId="{902D3A1E-4D31-4979-8189-2AEE6F4E83FD}" dt="2021-04-15T13:23:12.817" v="134" actId="478"/>
          <ac:picMkLst>
            <pc:docMk/>
            <pc:sldMk cId="0" sldId="256"/>
            <ac:picMk id="32" creationId="{F56A39CC-697D-421A-A54E-B81D3CD71C10}"/>
          </ac:picMkLst>
        </pc:picChg>
        <pc:picChg chg="add del mod ord">
          <ac:chgData name="Student - Samuel Sim Wei Xuan" userId="ef0c3dc8-a5e4-49a4-a658-fa0f00c2d01f" providerId="ADAL" clId="{902D3A1E-4D31-4979-8189-2AEE6F4E83FD}" dt="2021-04-17T09:32:06.452" v="3869" actId="478"/>
          <ac:picMkLst>
            <pc:docMk/>
            <pc:sldMk cId="0" sldId="256"/>
            <ac:picMk id="48" creationId="{97601EA5-55A5-4FDD-82B2-F807C1D8F962}"/>
          </ac:picMkLst>
        </pc:picChg>
      </pc:sldChg>
      <pc:sldChg chg="del setBg">
        <pc:chgData name="Student - Samuel Sim Wei Xuan" userId="ef0c3dc8-a5e4-49a4-a658-fa0f00c2d01f" providerId="ADAL" clId="{902D3A1E-4D31-4979-8189-2AEE6F4E83FD}" dt="2021-04-15T13:28:27.562" v="309" actId="47"/>
        <pc:sldMkLst>
          <pc:docMk/>
          <pc:sldMk cId="0" sldId="257"/>
        </pc:sldMkLst>
      </pc:sldChg>
      <pc:sldChg chg="addSp delSp modSp mod modTransition setBg">
        <pc:chgData name="Student - Samuel Sim Wei Xuan" userId="ef0c3dc8-a5e4-49a4-a658-fa0f00c2d01f" providerId="ADAL" clId="{902D3A1E-4D31-4979-8189-2AEE6F4E83FD}" dt="2021-04-16T14:58:41.735" v="3652" actId="207"/>
        <pc:sldMkLst>
          <pc:docMk/>
          <pc:sldMk cId="0" sldId="258"/>
        </pc:sldMkLst>
        <pc:spChg chg="add mod">
          <ac:chgData name="Student - Samuel Sim Wei Xuan" userId="ef0c3dc8-a5e4-49a4-a658-fa0f00c2d01f" providerId="ADAL" clId="{902D3A1E-4D31-4979-8189-2AEE6F4E83FD}" dt="2021-04-15T13:38:43.058" v="601" actId="12788"/>
          <ac:spMkLst>
            <pc:docMk/>
            <pc:sldMk cId="0" sldId="258"/>
            <ac:spMk id="7" creationId="{6C5B792F-2E4F-4E0D-AD25-1D02A8923F2B}"/>
          </ac:spMkLst>
        </pc:spChg>
        <pc:spChg chg="mod">
          <ac:chgData name="Student - Samuel Sim Wei Xuan" userId="ef0c3dc8-a5e4-49a4-a658-fa0f00c2d01f" providerId="ADAL" clId="{902D3A1E-4D31-4979-8189-2AEE6F4E83FD}" dt="2021-04-16T14:58:41.735" v="3652" actId="207"/>
          <ac:spMkLst>
            <pc:docMk/>
            <pc:sldMk cId="0" sldId="258"/>
            <ac:spMk id="16" creationId="{E860CDDF-B3A1-49B4-B22E-B2BC1DCC8E4A}"/>
          </ac:spMkLst>
        </pc:spChg>
        <pc:grpChg chg="del">
          <ac:chgData name="Student - Samuel Sim Wei Xuan" userId="ef0c3dc8-a5e4-49a4-a658-fa0f00c2d01f" providerId="ADAL" clId="{902D3A1E-4D31-4979-8189-2AEE6F4E83FD}" dt="2021-04-15T13:29:46.118" v="353" actId="478"/>
          <ac:grpSpMkLst>
            <pc:docMk/>
            <pc:sldMk cId="0" sldId="258"/>
            <ac:grpSpMk id="3" creationId="{00000000-0000-0000-0000-000000000000}"/>
          </ac:grpSpMkLst>
        </pc:grpChg>
        <pc:picChg chg="add del mod">
          <ac:chgData name="Student - Samuel Sim Wei Xuan" userId="ef0c3dc8-a5e4-49a4-a658-fa0f00c2d01f" providerId="ADAL" clId="{902D3A1E-4D31-4979-8189-2AEE6F4E83FD}" dt="2021-04-15T13:35:41.815" v="541" actId="478"/>
          <ac:picMkLst>
            <pc:docMk/>
            <pc:sldMk cId="0" sldId="258"/>
            <ac:picMk id="2" creationId="{00000000-0000-0000-0000-000000000000}"/>
          </ac:picMkLst>
        </pc:picChg>
        <pc:picChg chg="add mod">
          <ac:chgData name="Student - Samuel Sim Wei Xuan" userId="ef0c3dc8-a5e4-49a4-a658-fa0f00c2d01f" providerId="ADAL" clId="{902D3A1E-4D31-4979-8189-2AEE6F4E83FD}" dt="2021-04-15T13:38:44.558" v="602" actId="12788"/>
          <ac:picMkLst>
            <pc:docMk/>
            <pc:sldMk cId="0" sldId="258"/>
            <ac:picMk id="8" creationId="{E9CA2B22-2BE3-4E3B-A694-10C0188D9C41}"/>
          </ac:picMkLst>
        </pc:picChg>
        <pc:picChg chg="add mod ord">
          <ac:chgData name="Student - Samuel Sim Wei Xuan" userId="ef0c3dc8-a5e4-49a4-a658-fa0f00c2d01f" providerId="ADAL" clId="{902D3A1E-4D31-4979-8189-2AEE6F4E83FD}" dt="2021-04-15T15:04:25.315" v="2832" actId="167"/>
          <ac:picMkLst>
            <pc:docMk/>
            <pc:sldMk cId="0" sldId="258"/>
            <ac:picMk id="10" creationId="{9B6E9396-D566-4E26-B7EA-A737C9019FD6}"/>
          </ac:picMkLst>
        </pc:picChg>
      </pc:sldChg>
      <pc:sldChg chg="addSp delSp modSp mod ord modTransition setBg modAnim">
        <pc:chgData name="Student - Samuel Sim Wei Xuan" userId="ef0c3dc8-a5e4-49a4-a658-fa0f00c2d01f" providerId="ADAL" clId="{902D3A1E-4D31-4979-8189-2AEE6F4E83FD}" dt="2021-04-16T14:42:20.881" v="3632" actId="12788"/>
        <pc:sldMkLst>
          <pc:docMk/>
          <pc:sldMk cId="0" sldId="259"/>
        </pc:sldMkLst>
        <pc:spChg chg="del mod">
          <ac:chgData name="Student - Samuel Sim Wei Xuan" userId="ef0c3dc8-a5e4-49a4-a658-fa0f00c2d01f" providerId="ADAL" clId="{902D3A1E-4D31-4979-8189-2AEE6F4E83FD}" dt="2021-04-15T13:46:31.060" v="766" actId="478"/>
          <ac:spMkLst>
            <pc:docMk/>
            <pc:sldMk cId="0" sldId="259"/>
            <ac:spMk id="2" creationId="{00000000-0000-0000-0000-000000000000}"/>
          </ac:spMkLst>
        </pc:spChg>
        <pc:spChg chg="mod">
          <ac:chgData name="Student - Samuel Sim Wei Xuan" userId="ef0c3dc8-a5e4-49a4-a658-fa0f00c2d01f" providerId="ADAL" clId="{902D3A1E-4D31-4979-8189-2AEE6F4E83FD}" dt="2021-04-15T13:55:45.625" v="1119" actId="14100"/>
          <ac:spMkLst>
            <pc:docMk/>
            <pc:sldMk cId="0" sldId="259"/>
            <ac:spMk id="4" creationId="{68967C27-1D10-46B5-9DD1-64F9329AB226}"/>
          </ac:spMkLst>
        </pc:spChg>
        <pc:spChg chg="mod">
          <ac:chgData name="Student - Samuel Sim Wei Xuan" userId="ef0c3dc8-a5e4-49a4-a658-fa0f00c2d01f" providerId="ADAL" clId="{902D3A1E-4D31-4979-8189-2AEE6F4E83FD}" dt="2021-04-15T14:04:42.159" v="1525" actId="164"/>
          <ac:spMkLst>
            <pc:docMk/>
            <pc:sldMk cId="0" sldId="259"/>
            <ac:spMk id="5" creationId="{A8992DA2-1578-428B-96C4-D84CCF009B95}"/>
          </ac:spMkLst>
        </pc:spChg>
        <pc:spChg chg="mod">
          <ac:chgData name="Student - Samuel Sim Wei Xuan" userId="ef0c3dc8-a5e4-49a4-a658-fa0f00c2d01f" providerId="ADAL" clId="{902D3A1E-4D31-4979-8189-2AEE6F4E83FD}" dt="2021-04-15T14:05:04.083" v="1527" actId="164"/>
          <ac:spMkLst>
            <pc:docMk/>
            <pc:sldMk cId="0" sldId="259"/>
            <ac:spMk id="6" creationId="{39167C52-334B-40B3-8990-91C0A0757B8F}"/>
          </ac:spMkLst>
        </pc:spChg>
        <pc:spChg chg="mod">
          <ac:chgData name="Student - Samuel Sim Wei Xuan" userId="ef0c3dc8-a5e4-49a4-a658-fa0f00c2d01f" providerId="ADAL" clId="{902D3A1E-4D31-4979-8189-2AEE6F4E83FD}" dt="2021-04-15T14:04:22.006" v="1521" actId="164"/>
          <ac:spMkLst>
            <pc:docMk/>
            <pc:sldMk cId="0" sldId="259"/>
            <ac:spMk id="7" creationId="{496A824F-32E3-4A4B-9C57-43B395E60830}"/>
          </ac:spMkLst>
        </pc:spChg>
        <pc:spChg chg="mod">
          <ac:chgData name="Student - Samuel Sim Wei Xuan" userId="ef0c3dc8-a5e4-49a4-a658-fa0f00c2d01f" providerId="ADAL" clId="{902D3A1E-4D31-4979-8189-2AEE6F4E83FD}" dt="2021-04-15T13:55:45.625" v="1119" actId="14100"/>
          <ac:spMkLst>
            <pc:docMk/>
            <pc:sldMk cId="0" sldId="259"/>
            <ac:spMk id="8" creationId="{2FF348A9-2240-46AD-937E-BCE5A712A596}"/>
          </ac:spMkLst>
        </pc:spChg>
        <pc:spChg chg="mod">
          <ac:chgData name="Student - Samuel Sim Wei Xuan" userId="ef0c3dc8-a5e4-49a4-a658-fa0f00c2d01f" providerId="ADAL" clId="{902D3A1E-4D31-4979-8189-2AEE6F4E83FD}" dt="2021-04-15T14:05:33.107" v="1530" actId="164"/>
          <ac:spMkLst>
            <pc:docMk/>
            <pc:sldMk cId="0" sldId="259"/>
            <ac:spMk id="9" creationId="{3A4EB954-F252-4A03-9688-79FDCAF5E6E4}"/>
          </ac:spMkLst>
        </pc:spChg>
        <pc:spChg chg="mod">
          <ac:chgData name="Student - Samuel Sim Wei Xuan" userId="ef0c3dc8-a5e4-49a4-a658-fa0f00c2d01f" providerId="ADAL" clId="{902D3A1E-4D31-4979-8189-2AEE6F4E83FD}" dt="2021-04-15T13:55:45.625" v="1119" actId="14100"/>
          <ac:spMkLst>
            <pc:docMk/>
            <pc:sldMk cId="0" sldId="259"/>
            <ac:spMk id="16" creationId="{FA4BFF08-ACF3-408B-9B7F-F6A15F1F7A2B}"/>
          </ac:spMkLst>
        </pc:spChg>
        <pc:spChg chg="add mod">
          <ac:chgData name="Student - Samuel Sim Wei Xuan" userId="ef0c3dc8-a5e4-49a4-a658-fa0f00c2d01f" providerId="ADAL" clId="{902D3A1E-4D31-4979-8189-2AEE6F4E83FD}" dt="2021-04-16T14:42:20.122" v="3631" actId="164"/>
          <ac:spMkLst>
            <pc:docMk/>
            <pc:sldMk cId="0" sldId="259"/>
            <ac:spMk id="18" creationId="{67EC8E30-B964-4F4B-A6E3-60277B0BF058}"/>
          </ac:spMkLst>
        </pc:spChg>
        <pc:grpChg chg="add mod">
          <ac:chgData name="Student - Samuel Sim Wei Xuan" userId="ef0c3dc8-a5e4-49a4-a658-fa0f00c2d01f" providerId="ADAL" clId="{902D3A1E-4D31-4979-8189-2AEE6F4E83FD}" dt="2021-04-16T14:42:20.881" v="3632" actId="12788"/>
          <ac:grpSpMkLst>
            <pc:docMk/>
            <pc:sldMk cId="0" sldId="259"/>
            <ac:grpSpMk id="20" creationId="{24A1044E-6E5C-410C-9474-E3E40830E32A}"/>
          </ac:grpSpMkLst>
        </pc:grpChg>
        <pc:grpChg chg="add mod">
          <ac:chgData name="Student - Samuel Sim Wei Xuan" userId="ef0c3dc8-a5e4-49a4-a658-fa0f00c2d01f" providerId="ADAL" clId="{902D3A1E-4D31-4979-8189-2AEE6F4E83FD}" dt="2021-04-15T14:04:22.006" v="1521" actId="164"/>
          <ac:grpSpMkLst>
            <pc:docMk/>
            <pc:sldMk cId="0" sldId="259"/>
            <ac:grpSpMk id="30" creationId="{BA5651A8-22AE-4A15-8D12-F5803DF3346B}"/>
          </ac:grpSpMkLst>
        </pc:grpChg>
        <pc:grpChg chg="add mod">
          <ac:chgData name="Student - Samuel Sim Wei Xuan" userId="ef0c3dc8-a5e4-49a4-a658-fa0f00c2d01f" providerId="ADAL" clId="{902D3A1E-4D31-4979-8189-2AEE6F4E83FD}" dt="2021-04-15T14:04:42.159" v="1525" actId="164"/>
          <ac:grpSpMkLst>
            <pc:docMk/>
            <pc:sldMk cId="0" sldId="259"/>
            <ac:grpSpMk id="31" creationId="{8061E5EB-369B-4DCD-A820-83BD589A97C7}"/>
          </ac:grpSpMkLst>
        </pc:grpChg>
        <pc:grpChg chg="add mod">
          <ac:chgData name="Student - Samuel Sim Wei Xuan" userId="ef0c3dc8-a5e4-49a4-a658-fa0f00c2d01f" providerId="ADAL" clId="{902D3A1E-4D31-4979-8189-2AEE6F4E83FD}" dt="2021-04-15T14:05:04.083" v="1527" actId="164"/>
          <ac:grpSpMkLst>
            <pc:docMk/>
            <pc:sldMk cId="0" sldId="259"/>
            <ac:grpSpMk id="32" creationId="{07DE5D39-C51C-4A26-A408-4B3DCC0E9120}"/>
          </ac:grpSpMkLst>
        </pc:grpChg>
        <pc:grpChg chg="add mod">
          <ac:chgData name="Student - Samuel Sim Wei Xuan" userId="ef0c3dc8-a5e4-49a4-a658-fa0f00c2d01f" providerId="ADAL" clId="{902D3A1E-4D31-4979-8189-2AEE6F4E83FD}" dt="2021-04-15T14:05:33.107" v="1530" actId="164"/>
          <ac:grpSpMkLst>
            <pc:docMk/>
            <pc:sldMk cId="0" sldId="259"/>
            <ac:grpSpMk id="33" creationId="{5A8FF4D7-7D53-400E-8033-4EBDAC942CA7}"/>
          </ac:grpSpMkLst>
        </pc:grpChg>
        <pc:picChg chg="mod">
          <ac:chgData name="Student - Samuel Sim Wei Xuan" userId="ef0c3dc8-a5e4-49a4-a658-fa0f00c2d01f" providerId="ADAL" clId="{902D3A1E-4D31-4979-8189-2AEE6F4E83FD}" dt="2021-04-15T13:55:45.625" v="1119" actId="14100"/>
          <ac:picMkLst>
            <pc:docMk/>
            <pc:sldMk cId="0" sldId="259"/>
            <ac:picMk id="3" creationId="{FDF2145C-481C-40A3-A305-8642A50F73CE}"/>
          </ac:picMkLst>
        </pc:picChg>
        <pc:picChg chg="add mod">
          <ac:chgData name="Student - Samuel Sim Wei Xuan" userId="ef0c3dc8-a5e4-49a4-a658-fa0f00c2d01f" providerId="ADAL" clId="{902D3A1E-4D31-4979-8189-2AEE6F4E83FD}" dt="2021-04-16T14:42:20.122" v="3631" actId="164"/>
          <ac:picMkLst>
            <pc:docMk/>
            <pc:sldMk cId="0" sldId="259"/>
            <ac:picMk id="19" creationId="{C34FCC99-1EFC-4AEE-8B20-680499CFB4CE}"/>
          </ac:picMkLst>
        </pc:picChg>
        <pc:picChg chg="add mod ord">
          <ac:chgData name="Student - Samuel Sim Wei Xuan" userId="ef0c3dc8-a5e4-49a4-a658-fa0f00c2d01f" providerId="ADAL" clId="{902D3A1E-4D31-4979-8189-2AEE6F4E83FD}" dt="2021-04-15T15:04:59.150" v="2840" actId="167"/>
          <ac:picMkLst>
            <pc:docMk/>
            <pc:sldMk cId="0" sldId="259"/>
            <ac:picMk id="34" creationId="{8B69C766-9AAB-4948-8F19-2401C11726F2}"/>
          </ac:picMkLst>
        </pc:picChg>
        <pc:cxnChg chg="add del mod">
          <ac:chgData name="Student - Samuel Sim Wei Xuan" userId="ef0c3dc8-a5e4-49a4-a658-fa0f00c2d01f" providerId="ADAL" clId="{902D3A1E-4D31-4979-8189-2AEE6F4E83FD}" dt="2021-04-15T14:04:22.006" v="1521" actId="164"/>
          <ac:cxnSpMkLst>
            <pc:docMk/>
            <pc:sldMk cId="0" sldId="259"/>
            <ac:cxnSpMk id="10" creationId="{3BC60263-1BA7-4F91-8297-95C687C3B8EE}"/>
          </ac:cxnSpMkLst>
        </pc:cxnChg>
        <pc:cxnChg chg="mod">
          <ac:chgData name="Student - Samuel Sim Wei Xuan" userId="ef0c3dc8-a5e4-49a4-a658-fa0f00c2d01f" providerId="ADAL" clId="{902D3A1E-4D31-4979-8189-2AEE6F4E83FD}" dt="2021-04-15T13:57:13.092" v="1144" actId="14100"/>
          <ac:cxnSpMkLst>
            <pc:docMk/>
            <pc:sldMk cId="0" sldId="259"/>
            <ac:cxnSpMk id="11" creationId="{C5F94516-6AF2-4135-BC3B-14D349CD6883}"/>
          </ac:cxnSpMkLst>
        </pc:cxnChg>
        <pc:cxnChg chg="mod">
          <ac:chgData name="Student - Samuel Sim Wei Xuan" userId="ef0c3dc8-a5e4-49a4-a658-fa0f00c2d01f" providerId="ADAL" clId="{902D3A1E-4D31-4979-8189-2AEE6F4E83FD}" dt="2021-04-15T14:05:33.107" v="1530" actId="164"/>
          <ac:cxnSpMkLst>
            <pc:docMk/>
            <pc:sldMk cId="0" sldId="259"/>
            <ac:cxnSpMk id="12" creationId="{A73A72D8-C412-473D-BB34-13819DC7D853}"/>
          </ac:cxnSpMkLst>
        </pc:cxnChg>
        <pc:cxnChg chg="mod">
          <ac:chgData name="Student - Samuel Sim Wei Xuan" userId="ef0c3dc8-a5e4-49a4-a658-fa0f00c2d01f" providerId="ADAL" clId="{902D3A1E-4D31-4979-8189-2AEE6F4E83FD}" dt="2021-04-15T14:05:04.083" v="1527" actId="164"/>
          <ac:cxnSpMkLst>
            <pc:docMk/>
            <pc:sldMk cId="0" sldId="259"/>
            <ac:cxnSpMk id="13" creationId="{E7C7D16B-E1EE-49C0-BE4F-D24B255FA583}"/>
          </ac:cxnSpMkLst>
        </pc:cxnChg>
        <pc:cxnChg chg="add del mod">
          <ac:chgData name="Student - Samuel Sim Wei Xuan" userId="ef0c3dc8-a5e4-49a4-a658-fa0f00c2d01f" providerId="ADAL" clId="{902D3A1E-4D31-4979-8189-2AEE6F4E83FD}" dt="2021-04-15T14:04:42.159" v="1525" actId="164"/>
          <ac:cxnSpMkLst>
            <pc:docMk/>
            <pc:sldMk cId="0" sldId="259"/>
            <ac:cxnSpMk id="14" creationId="{76A967F2-5783-4A3F-931B-908273920FE3}"/>
          </ac:cxnSpMkLst>
        </pc:cxnChg>
        <pc:cxnChg chg="mod">
          <ac:chgData name="Student - Samuel Sim Wei Xuan" userId="ef0c3dc8-a5e4-49a4-a658-fa0f00c2d01f" providerId="ADAL" clId="{902D3A1E-4D31-4979-8189-2AEE6F4E83FD}" dt="2021-04-15T13:56:20.069" v="1128" actId="1076"/>
          <ac:cxnSpMkLst>
            <pc:docMk/>
            <pc:sldMk cId="0" sldId="259"/>
            <ac:cxnSpMk id="15" creationId="{DB7C95A0-0E9C-4A90-AB0D-522503840904}"/>
          </ac:cxnSpMkLst>
        </pc:cxnChg>
        <pc:cxnChg chg="mod">
          <ac:chgData name="Student - Samuel Sim Wei Xuan" userId="ef0c3dc8-a5e4-49a4-a658-fa0f00c2d01f" providerId="ADAL" clId="{902D3A1E-4D31-4979-8189-2AEE6F4E83FD}" dt="2021-04-15T13:57:07.191" v="1141" actId="14100"/>
          <ac:cxnSpMkLst>
            <pc:docMk/>
            <pc:sldMk cId="0" sldId="259"/>
            <ac:cxnSpMk id="17" creationId="{C512CE5A-A893-4512-9062-14C97D77E4FF}"/>
          </ac:cxnSpMkLst>
        </pc:cxnChg>
      </pc:sldChg>
      <pc:sldChg chg="addSp delSp modSp mod ord modTransition setBg">
        <pc:chgData name="Student - Samuel Sim Wei Xuan" userId="ef0c3dc8-a5e4-49a4-a658-fa0f00c2d01f" providerId="ADAL" clId="{902D3A1E-4D31-4979-8189-2AEE6F4E83FD}" dt="2021-04-17T10:34:36.658" v="3995"/>
        <pc:sldMkLst>
          <pc:docMk/>
          <pc:sldMk cId="0" sldId="260"/>
        </pc:sldMkLst>
        <pc:spChg chg="mod topLvl">
          <ac:chgData name="Student - Samuel Sim Wei Xuan" userId="ef0c3dc8-a5e4-49a4-a658-fa0f00c2d01f" providerId="ADAL" clId="{902D3A1E-4D31-4979-8189-2AEE6F4E83FD}" dt="2021-04-15T15:13:03.437" v="2940" actId="164"/>
          <ac:spMkLst>
            <pc:docMk/>
            <pc:sldMk cId="0" sldId="260"/>
            <ac:spMk id="3" creationId="{00000000-0000-0000-0000-000000000000}"/>
          </ac:spMkLst>
        </pc:spChg>
        <pc:spChg chg="mod topLvl">
          <ac:chgData name="Student - Samuel Sim Wei Xuan" userId="ef0c3dc8-a5e4-49a4-a658-fa0f00c2d01f" providerId="ADAL" clId="{902D3A1E-4D31-4979-8189-2AEE6F4E83FD}" dt="2021-04-15T15:13:03.437" v="2940" actId="164"/>
          <ac:spMkLst>
            <pc:docMk/>
            <pc:sldMk cId="0" sldId="260"/>
            <ac:spMk id="4" creationId="{00000000-0000-0000-0000-000000000000}"/>
          </ac:spMkLst>
        </pc:spChg>
        <pc:spChg chg="mod">
          <ac:chgData name="Student - Samuel Sim Wei Xuan" userId="ef0c3dc8-a5e4-49a4-a658-fa0f00c2d01f" providerId="ADAL" clId="{902D3A1E-4D31-4979-8189-2AEE6F4E83FD}" dt="2021-04-15T14:59:56.379" v="2780"/>
          <ac:spMkLst>
            <pc:docMk/>
            <pc:sldMk cId="0" sldId="260"/>
            <ac:spMk id="15" creationId="{19566B0F-61AF-4893-8E2F-A8AA61119FC5}"/>
          </ac:spMkLst>
        </pc:spChg>
        <pc:spChg chg="mod">
          <ac:chgData name="Student - Samuel Sim Wei Xuan" userId="ef0c3dc8-a5e4-49a4-a658-fa0f00c2d01f" providerId="ADAL" clId="{902D3A1E-4D31-4979-8189-2AEE6F4E83FD}" dt="2021-04-15T14:59:56.379" v="2780"/>
          <ac:spMkLst>
            <pc:docMk/>
            <pc:sldMk cId="0" sldId="260"/>
            <ac:spMk id="16" creationId="{799F07FC-4573-4236-8C43-798342197D36}"/>
          </ac:spMkLst>
        </pc:spChg>
        <pc:spChg chg="mod">
          <ac:chgData name="Student - Samuel Sim Wei Xuan" userId="ef0c3dc8-a5e4-49a4-a658-fa0f00c2d01f" providerId="ADAL" clId="{902D3A1E-4D31-4979-8189-2AEE6F4E83FD}" dt="2021-04-15T14:59:56.379" v="2780"/>
          <ac:spMkLst>
            <pc:docMk/>
            <pc:sldMk cId="0" sldId="260"/>
            <ac:spMk id="18" creationId="{243FFAE4-7591-4A1B-8EA9-F63AFEB352C6}"/>
          </ac:spMkLst>
        </pc:spChg>
        <pc:spChg chg="mod">
          <ac:chgData name="Student - Samuel Sim Wei Xuan" userId="ef0c3dc8-a5e4-49a4-a658-fa0f00c2d01f" providerId="ADAL" clId="{902D3A1E-4D31-4979-8189-2AEE6F4E83FD}" dt="2021-04-15T14:59:56.379" v="2780"/>
          <ac:spMkLst>
            <pc:docMk/>
            <pc:sldMk cId="0" sldId="260"/>
            <ac:spMk id="20" creationId="{651F034D-9D60-4C3E-A7D2-195492C9736A}"/>
          </ac:spMkLst>
        </pc:spChg>
        <pc:spChg chg="mod">
          <ac:chgData name="Student - Samuel Sim Wei Xuan" userId="ef0c3dc8-a5e4-49a4-a658-fa0f00c2d01f" providerId="ADAL" clId="{902D3A1E-4D31-4979-8189-2AEE6F4E83FD}" dt="2021-04-15T14:59:56.379" v="2780"/>
          <ac:spMkLst>
            <pc:docMk/>
            <pc:sldMk cId="0" sldId="260"/>
            <ac:spMk id="22" creationId="{90973F85-AE9C-4DC8-9351-855F47DE4376}"/>
          </ac:spMkLst>
        </pc:spChg>
        <pc:spChg chg="mod">
          <ac:chgData name="Student - Samuel Sim Wei Xuan" userId="ef0c3dc8-a5e4-49a4-a658-fa0f00c2d01f" providerId="ADAL" clId="{902D3A1E-4D31-4979-8189-2AEE6F4E83FD}" dt="2021-04-15T14:59:56.379" v="2780"/>
          <ac:spMkLst>
            <pc:docMk/>
            <pc:sldMk cId="0" sldId="260"/>
            <ac:spMk id="24" creationId="{36E72142-7521-49F3-AC8C-B4E40DB71026}"/>
          </ac:spMkLst>
        </pc:spChg>
        <pc:spChg chg="add del mod">
          <ac:chgData name="Student - Samuel Sim Wei Xuan" userId="ef0c3dc8-a5e4-49a4-a658-fa0f00c2d01f" providerId="ADAL" clId="{902D3A1E-4D31-4979-8189-2AEE6F4E83FD}" dt="2021-04-15T14:59:57.444" v="2781"/>
          <ac:spMkLst>
            <pc:docMk/>
            <pc:sldMk cId="0" sldId="260"/>
            <ac:spMk id="25" creationId="{0BC2CF14-039F-4668-8FD3-EA1DC60336D9}"/>
          </ac:spMkLst>
        </pc:spChg>
        <pc:spChg chg="del mod topLvl">
          <ac:chgData name="Student - Samuel Sim Wei Xuan" userId="ef0c3dc8-a5e4-49a4-a658-fa0f00c2d01f" providerId="ADAL" clId="{902D3A1E-4D31-4979-8189-2AEE6F4E83FD}" dt="2021-04-17T10:30:56.286" v="3955" actId="478"/>
          <ac:spMkLst>
            <pc:docMk/>
            <pc:sldMk cId="0" sldId="260"/>
            <ac:spMk id="25" creationId="{59021274-2082-4B58-A99A-30088A6AFEDC}"/>
          </ac:spMkLst>
        </pc:spChg>
        <pc:spChg chg="del mod topLvl">
          <ac:chgData name="Student - Samuel Sim Wei Xuan" userId="ef0c3dc8-a5e4-49a4-a658-fa0f00c2d01f" providerId="ADAL" clId="{902D3A1E-4D31-4979-8189-2AEE6F4E83FD}" dt="2021-04-17T10:30:59.545" v="3957" actId="478"/>
          <ac:spMkLst>
            <pc:docMk/>
            <pc:sldMk cId="0" sldId="260"/>
            <ac:spMk id="26" creationId="{2B008085-28A7-4FE6-A4C8-EA6F1117B9A8}"/>
          </ac:spMkLst>
        </pc:spChg>
        <pc:spChg chg="del mod">
          <ac:chgData name="Student - Samuel Sim Wei Xuan" userId="ef0c3dc8-a5e4-49a4-a658-fa0f00c2d01f" providerId="ADAL" clId="{902D3A1E-4D31-4979-8189-2AEE6F4E83FD}" dt="2021-04-17T10:31:10.796" v="3970" actId="478"/>
          <ac:spMkLst>
            <pc:docMk/>
            <pc:sldMk cId="0" sldId="260"/>
            <ac:spMk id="36" creationId="{736FFEBC-989B-420D-9053-4F9B3B79E1DD}"/>
          </ac:spMkLst>
        </pc:spChg>
        <pc:spChg chg="mod">
          <ac:chgData name="Student - Samuel Sim Wei Xuan" userId="ef0c3dc8-a5e4-49a4-a658-fa0f00c2d01f" providerId="ADAL" clId="{902D3A1E-4D31-4979-8189-2AEE6F4E83FD}" dt="2021-04-17T10:32:09.621" v="3983" actId="165"/>
          <ac:spMkLst>
            <pc:docMk/>
            <pc:sldMk cId="0" sldId="260"/>
            <ac:spMk id="37" creationId="{95B93EBD-D669-434E-AF0E-083147EE2039}"/>
          </ac:spMkLst>
        </pc:spChg>
        <pc:spChg chg="add del mod topLvl">
          <ac:chgData name="Student - Samuel Sim Wei Xuan" userId="ef0c3dc8-a5e4-49a4-a658-fa0f00c2d01f" providerId="ADAL" clId="{902D3A1E-4D31-4979-8189-2AEE6F4E83FD}" dt="2021-04-15T15:12:38.850" v="2935" actId="478"/>
          <ac:spMkLst>
            <pc:docMk/>
            <pc:sldMk cId="0" sldId="260"/>
            <ac:spMk id="37" creationId="{CD36D686-2574-405F-8EA4-364F391F854B}"/>
          </ac:spMkLst>
        </pc:spChg>
        <pc:spChg chg="add del mod topLvl">
          <ac:chgData name="Student - Samuel Sim Wei Xuan" userId="ef0c3dc8-a5e4-49a4-a658-fa0f00c2d01f" providerId="ADAL" clId="{902D3A1E-4D31-4979-8189-2AEE6F4E83FD}" dt="2021-04-15T15:13:05.642" v="2941" actId="1076"/>
          <ac:spMkLst>
            <pc:docMk/>
            <pc:sldMk cId="0" sldId="260"/>
            <ac:spMk id="38" creationId="{42222BD1-129C-4695-A252-F6925A4CF4B4}"/>
          </ac:spMkLst>
        </pc:spChg>
        <pc:spChg chg="mod">
          <ac:chgData name="Student - Samuel Sim Wei Xuan" userId="ef0c3dc8-a5e4-49a4-a658-fa0f00c2d01f" providerId="ADAL" clId="{902D3A1E-4D31-4979-8189-2AEE6F4E83FD}" dt="2021-04-15T15:00:02.451" v="2785"/>
          <ac:spMkLst>
            <pc:docMk/>
            <pc:sldMk cId="0" sldId="260"/>
            <ac:spMk id="40" creationId="{8655205A-049F-4BA5-8D07-7169EAFE5361}"/>
          </ac:spMkLst>
        </pc:spChg>
        <pc:spChg chg="mod">
          <ac:chgData name="Student - Samuel Sim Wei Xuan" userId="ef0c3dc8-a5e4-49a4-a658-fa0f00c2d01f" providerId="ADAL" clId="{902D3A1E-4D31-4979-8189-2AEE6F4E83FD}" dt="2021-04-15T15:00:02.451" v="2785"/>
          <ac:spMkLst>
            <pc:docMk/>
            <pc:sldMk cId="0" sldId="260"/>
            <ac:spMk id="42" creationId="{7F320D7E-5F54-4169-839A-5688D3F41072}"/>
          </ac:spMkLst>
        </pc:spChg>
        <pc:spChg chg="mod">
          <ac:chgData name="Student - Samuel Sim Wei Xuan" userId="ef0c3dc8-a5e4-49a4-a658-fa0f00c2d01f" providerId="ADAL" clId="{902D3A1E-4D31-4979-8189-2AEE6F4E83FD}" dt="2021-04-15T15:00:02.451" v="2785"/>
          <ac:spMkLst>
            <pc:docMk/>
            <pc:sldMk cId="0" sldId="260"/>
            <ac:spMk id="44" creationId="{4A1C5391-E501-48B7-AFB0-09FF837A0EF3}"/>
          </ac:spMkLst>
        </pc:spChg>
        <pc:spChg chg="mod">
          <ac:chgData name="Student - Samuel Sim Wei Xuan" userId="ef0c3dc8-a5e4-49a4-a658-fa0f00c2d01f" providerId="ADAL" clId="{902D3A1E-4D31-4979-8189-2AEE6F4E83FD}" dt="2021-04-15T15:00:02.451" v="2785"/>
          <ac:spMkLst>
            <pc:docMk/>
            <pc:sldMk cId="0" sldId="260"/>
            <ac:spMk id="46" creationId="{81F0AF81-5996-45B9-AE2A-3EC77688667B}"/>
          </ac:spMkLst>
        </pc:spChg>
        <pc:spChg chg="mod">
          <ac:chgData name="Student - Samuel Sim Wei Xuan" userId="ef0c3dc8-a5e4-49a4-a658-fa0f00c2d01f" providerId="ADAL" clId="{902D3A1E-4D31-4979-8189-2AEE6F4E83FD}" dt="2021-04-17T10:32:09.621" v="3983" actId="165"/>
          <ac:spMkLst>
            <pc:docMk/>
            <pc:sldMk cId="0" sldId="260"/>
            <ac:spMk id="47" creationId="{4DEC77A1-B28F-405E-B9F1-F4AF4F1F78E4}"/>
          </ac:spMkLst>
        </pc:spChg>
        <pc:spChg chg="add del mod">
          <ac:chgData name="Student - Samuel Sim Wei Xuan" userId="ef0c3dc8-a5e4-49a4-a658-fa0f00c2d01f" providerId="ADAL" clId="{902D3A1E-4D31-4979-8189-2AEE6F4E83FD}" dt="2021-04-15T15:00:57.966" v="2804" actId="478"/>
          <ac:spMkLst>
            <pc:docMk/>
            <pc:sldMk cId="0" sldId="260"/>
            <ac:spMk id="47" creationId="{92E791B2-CFD9-4B0A-90BB-1CF09CE561DF}"/>
          </ac:spMkLst>
        </pc:spChg>
        <pc:spChg chg="mod">
          <ac:chgData name="Student - Samuel Sim Wei Xuan" userId="ef0c3dc8-a5e4-49a4-a658-fa0f00c2d01f" providerId="ADAL" clId="{902D3A1E-4D31-4979-8189-2AEE6F4E83FD}" dt="2021-04-17T10:32:09.621" v="3983" actId="165"/>
          <ac:spMkLst>
            <pc:docMk/>
            <pc:sldMk cId="0" sldId="260"/>
            <ac:spMk id="48" creationId="{350FE559-A18D-4B45-A440-C3EC3D0C370B}"/>
          </ac:spMkLst>
        </pc:spChg>
        <pc:spChg chg="mod">
          <ac:chgData name="Student - Samuel Sim Wei Xuan" userId="ef0c3dc8-a5e4-49a4-a658-fa0f00c2d01f" providerId="ADAL" clId="{902D3A1E-4D31-4979-8189-2AEE6F4E83FD}" dt="2021-04-17T10:32:09.621" v="3983" actId="165"/>
          <ac:spMkLst>
            <pc:docMk/>
            <pc:sldMk cId="0" sldId="260"/>
            <ac:spMk id="49" creationId="{FD35718C-EE4A-42C8-88BB-8A0382A20730}"/>
          </ac:spMkLst>
        </pc:spChg>
        <pc:spChg chg="add del mod">
          <ac:chgData name="Student - Samuel Sim Wei Xuan" userId="ef0c3dc8-a5e4-49a4-a658-fa0f00c2d01f" providerId="ADAL" clId="{902D3A1E-4D31-4979-8189-2AEE6F4E83FD}" dt="2021-04-17T10:31:12.389" v="3971" actId="478"/>
          <ac:spMkLst>
            <pc:docMk/>
            <pc:sldMk cId="0" sldId="260"/>
            <ac:spMk id="56" creationId="{F07F55AA-8B88-4CB0-B79C-30D005198593}"/>
          </ac:spMkLst>
        </pc:spChg>
        <pc:spChg chg="add del mod">
          <ac:chgData name="Student - Samuel Sim Wei Xuan" userId="ef0c3dc8-a5e4-49a4-a658-fa0f00c2d01f" providerId="ADAL" clId="{902D3A1E-4D31-4979-8189-2AEE6F4E83FD}" dt="2021-04-17T10:31:08.300" v="3966" actId="478"/>
          <ac:spMkLst>
            <pc:docMk/>
            <pc:sldMk cId="0" sldId="260"/>
            <ac:spMk id="57" creationId="{E680EC07-D642-45DA-83F7-1FB611623C10}"/>
          </ac:spMkLst>
        </pc:spChg>
        <pc:spChg chg="add del mod">
          <ac:chgData name="Student - Samuel Sim Wei Xuan" userId="ef0c3dc8-a5e4-49a4-a658-fa0f00c2d01f" providerId="ADAL" clId="{902D3A1E-4D31-4979-8189-2AEE6F4E83FD}" dt="2021-04-17T10:31:13.713" v="3972" actId="478"/>
          <ac:spMkLst>
            <pc:docMk/>
            <pc:sldMk cId="0" sldId="260"/>
            <ac:spMk id="58" creationId="{F7E25B0F-1CBD-4DCF-94C7-4C4DB1D560A3}"/>
          </ac:spMkLst>
        </pc:spChg>
        <pc:grpChg chg="del mod">
          <ac:chgData name="Student - Samuel Sim Wei Xuan" userId="ef0c3dc8-a5e4-49a4-a658-fa0f00c2d01f" providerId="ADAL" clId="{902D3A1E-4D31-4979-8189-2AEE6F4E83FD}" dt="2021-04-15T15:12:52.603" v="2939" actId="165"/>
          <ac:grpSpMkLst>
            <pc:docMk/>
            <pc:sldMk cId="0" sldId="260"/>
            <ac:grpSpMk id="2" creationId="{00000000-0000-0000-0000-000000000000}"/>
          </ac:grpSpMkLst>
        </pc:grpChg>
        <pc:grpChg chg="add del mod">
          <ac:chgData name="Student - Samuel Sim Wei Xuan" userId="ef0c3dc8-a5e4-49a4-a658-fa0f00c2d01f" providerId="ADAL" clId="{902D3A1E-4D31-4979-8189-2AEE6F4E83FD}" dt="2021-04-15T14:59:57.444" v="2781"/>
          <ac:grpSpMkLst>
            <pc:docMk/>
            <pc:sldMk cId="0" sldId="260"/>
            <ac:grpSpMk id="14" creationId="{1D8031F8-D611-4AF6-A21C-B6790576346F}"/>
          </ac:grpSpMkLst>
        </pc:grpChg>
        <pc:grpChg chg="add del mod">
          <ac:chgData name="Student - Samuel Sim Wei Xuan" userId="ef0c3dc8-a5e4-49a4-a658-fa0f00c2d01f" providerId="ADAL" clId="{902D3A1E-4D31-4979-8189-2AEE6F4E83FD}" dt="2021-04-15T14:59:57.444" v="2781"/>
          <ac:grpSpMkLst>
            <pc:docMk/>
            <pc:sldMk cId="0" sldId="260"/>
            <ac:grpSpMk id="17" creationId="{5E8B9B1C-891C-48EA-ACDB-C4B7F442CF3F}"/>
          </ac:grpSpMkLst>
        </pc:grpChg>
        <pc:grpChg chg="add del mod">
          <ac:chgData name="Student - Samuel Sim Wei Xuan" userId="ef0c3dc8-a5e4-49a4-a658-fa0f00c2d01f" providerId="ADAL" clId="{902D3A1E-4D31-4979-8189-2AEE6F4E83FD}" dt="2021-04-15T14:59:57.444" v="2781"/>
          <ac:grpSpMkLst>
            <pc:docMk/>
            <pc:sldMk cId="0" sldId="260"/>
            <ac:grpSpMk id="19" creationId="{ED3A84DB-BA0B-4294-94B0-092328CD38E3}"/>
          </ac:grpSpMkLst>
        </pc:grpChg>
        <pc:grpChg chg="add del mod">
          <ac:chgData name="Student - Samuel Sim Wei Xuan" userId="ef0c3dc8-a5e4-49a4-a658-fa0f00c2d01f" providerId="ADAL" clId="{902D3A1E-4D31-4979-8189-2AEE6F4E83FD}" dt="2021-04-15T14:59:57.444" v="2781"/>
          <ac:grpSpMkLst>
            <pc:docMk/>
            <pc:sldMk cId="0" sldId="260"/>
            <ac:grpSpMk id="21" creationId="{DBE9BBFD-A43D-4BBD-9F51-468404102FAF}"/>
          </ac:grpSpMkLst>
        </pc:grpChg>
        <pc:grpChg chg="add del mod">
          <ac:chgData name="Student - Samuel Sim Wei Xuan" userId="ef0c3dc8-a5e4-49a4-a658-fa0f00c2d01f" providerId="ADAL" clId="{902D3A1E-4D31-4979-8189-2AEE6F4E83FD}" dt="2021-04-15T14:59:57.444" v="2781"/>
          <ac:grpSpMkLst>
            <pc:docMk/>
            <pc:sldMk cId="0" sldId="260"/>
            <ac:grpSpMk id="23" creationId="{CBE7A455-853A-4E0C-A304-A5BE7063E038}"/>
          </ac:grpSpMkLst>
        </pc:grpChg>
        <pc:grpChg chg="add del mod">
          <ac:chgData name="Student - Samuel Sim Wei Xuan" userId="ef0c3dc8-a5e4-49a4-a658-fa0f00c2d01f" providerId="ADAL" clId="{902D3A1E-4D31-4979-8189-2AEE6F4E83FD}" dt="2021-04-17T10:30:56.286" v="3955" actId="478"/>
          <ac:grpSpMkLst>
            <pc:docMk/>
            <pc:sldMk cId="0" sldId="260"/>
            <ac:grpSpMk id="24" creationId="{34F123CE-1363-4199-BB55-C7483569A2A1}"/>
          </ac:grpSpMkLst>
        </pc:grpChg>
        <pc:grpChg chg="add del mod">
          <ac:chgData name="Student - Samuel Sim Wei Xuan" userId="ef0c3dc8-a5e4-49a4-a658-fa0f00c2d01f" providerId="ADAL" clId="{902D3A1E-4D31-4979-8189-2AEE6F4E83FD}" dt="2021-04-17T10:32:09.621" v="3983" actId="165"/>
          <ac:grpSpMkLst>
            <pc:docMk/>
            <pc:sldMk cId="0" sldId="260"/>
            <ac:grpSpMk id="27" creationId="{58118D6A-F0CB-4A55-BB5E-4BB33A6A0413}"/>
          </ac:grpSpMkLst>
        </pc:grpChg>
        <pc:grpChg chg="mod topLvl">
          <ac:chgData name="Student - Samuel Sim Wei Xuan" userId="ef0c3dc8-a5e4-49a4-a658-fa0f00c2d01f" providerId="ADAL" clId="{902D3A1E-4D31-4979-8189-2AEE6F4E83FD}" dt="2021-04-17T10:32:09.621" v="3983" actId="165"/>
          <ac:grpSpMkLst>
            <pc:docMk/>
            <pc:sldMk cId="0" sldId="260"/>
            <ac:grpSpMk id="28" creationId="{8512F2D2-784E-466B-864E-B0346FFBC010}"/>
          </ac:grpSpMkLst>
        </pc:grpChg>
        <pc:grpChg chg="mod topLvl">
          <ac:chgData name="Student - Samuel Sim Wei Xuan" userId="ef0c3dc8-a5e4-49a4-a658-fa0f00c2d01f" providerId="ADAL" clId="{902D3A1E-4D31-4979-8189-2AEE6F4E83FD}" dt="2021-04-17T10:32:09.621" v="3983" actId="165"/>
          <ac:grpSpMkLst>
            <pc:docMk/>
            <pc:sldMk cId="0" sldId="260"/>
            <ac:grpSpMk id="29" creationId="{746B015B-49A3-4254-9708-A8A94171EA37}"/>
          </ac:grpSpMkLst>
        </pc:grpChg>
        <pc:grpChg chg="mod topLvl">
          <ac:chgData name="Student - Samuel Sim Wei Xuan" userId="ef0c3dc8-a5e4-49a4-a658-fa0f00c2d01f" providerId="ADAL" clId="{902D3A1E-4D31-4979-8189-2AEE6F4E83FD}" dt="2021-04-17T10:32:09.621" v="3983" actId="165"/>
          <ac:grpSpMkLst>
            <pc:docMk/>
            <pc:sldMk cId="0" sldId="260"/>
            <ac:grpSpMk id="30" creationId="{7802932B-FE48-4218-805A-CD4DA51A8017}"/>
          </ac:grpSpMkLst>
        </pc:grpChg>
        <pc:grpChg chg="mod topLvl">
          <ac:chgData name="Student - Samuel Sim Wei Xuan" userId="ef0c3dc8-a5e4-49a4-a658-fa0f00c2d01f" providerId="ADAL" clId="{902D3A1E-4D31-4979-8189-2AEE6F4E83FD}" dt="2021-04-17T10:32:09.621" v="3983" actId="165"/>
          <ac:grpSpMkLst>
            <pc:docMk/>
            <pc:sldMk cId="0" sldId="260"/>
            <ac:grpSpMk id="34" creationId="{17D24916-FF4B-453A-9DC8-64E51C01D4D5}"/>
          </ac:grpSpMkLst>
        </pc:grpChg>
        <pc:grpChg chg="add del mod">
          <ac:chgData name="Student - Samuel Sim Wei Xuan" userId="ef0c3dc8-a5e4-49a4-a658-fa0f00c2d01f" providerId="ADAL" clId="{902D3A1E-4D31-4979-8189-2AEE6F4E83FD}" dt="2021-04-15T15:12:33.972" v="2932" actId="165"/>
          <ac:grpSpMkLst>
            <pc:docMk/>
            <pc:sldMk cId="0" sldId="260"/>
            <ac:grpSpMk id="36" creationId="{A36D74FE-F374-454B-A611-143B920F9451}"/>
          </ac:grpSpMkLst>
        </pc:grpChg>
        <pc:grpChg chg="add del mod">
          <ac:chgData name="Student - Samuel Sim Wei Xuan" userId="ef0c3dc8-a5e4-49a4-a658-fa0f00c2d01f" providerId="ADAL" clId="{902D3A1E-4D31-4979-8189-2AEE6F4E83FD}" dt="2021-04-17T10:30:51.675" v="3951" actId="478"/>
          <ac:grpSpMkLst>
            <pc:docMk/>
            <pc:sldMk cId="0" sldId="260"/>
            <ac:grpSpMk id="39" creationId="{073C29E6-68D9-4719-A05D-934F815F176A}"/>
          </ac:grpSpMkLst>
        </pc:grpChg>
        <pc:grpChg chg="add del mod">
          <ac:chgData name="Student - Samuel Sim Wei Xuan" userId="ef0c3dc8-a5e4-49a4-a658-fa0f00c2d01f" providerId="ADAL" clId="{902D3A1E-4D31-4979-8189-2AEE6F4E83FD}" dt="2021-04-17T10:30:51.214" v="3950" actId="478"/>
          <ac:grpSpMkLst>
            <pc:docMk/>
            <pc:sldMk cId="0" sldId="260"/>
            <ac:grpSpMk id="41" creationId="{368F0334-1039-4455-99CD-5D162A8AD784}"/>
          </ac:grpSpMkLst>
        </pc:grpChg>
        <pc:grpChg chg="add del mod">
          <ac:chgData name="Student - Samuel Sim Wei Xuan" userId="ef0c3dc8-a5e4-49a4-a658-fa0f00c2d01f" providerId="ADAL" clId="{902D3A1E-4D31-4979-8189-2AEE6F4E83FD}" dt="2021-04-17T10:30:52.023" v="3952" actId="478"/>
          <ac:grpSpMkLst>
            <pc:docMk/>
            <pc:sldMk cId="0" sldId="260"/>
            <ac:grpSpMk id="43" creationId="{ADD86345-90FF-40AB-9EB8-D98CAB5FEB12}"/>
          </ac:grpSpMkLst>
        </pc:grpChg>
        <pc:grpChg chg="add del mod">
          <ac:chgData name="Student - Samuel Sim Wei Xuan" userId="ef0c3dc8-a5e4-49a4-a658-fa0f00c2d01f" providerId="ADAL" clId="{902D3A1E-4D31-4979-8189-2AEE6F4E83FD}" dt="2021-04-17T10:30:52.440" v="3953" actId="478"/>
          <ac:grpSpMkLst>
            <pc:docMk/>
            <pc:sldMk cId="0" sldId="260"/>
            <ac:grpSpMk id="45" creationId="{C9ADD0D4-6C47-4674-BA58-CDC4D403677D}"/>
          </ac:grpSpMkLst>
        </pc:grpChg>
        <pc:grpChg chg="add mod">
          <ac:chgData name="Student - Samuel Sim Wei Xuan" userId="ef0c3dc8-a5e4-49a4-a658-fa0f00c2d01f" providerId="ADAL" clId="{902D3A1E-4D31-4979-8189-2AEE6F4E83FD}" dt="2021-04-15T15:13:17.626" v="2943" actId="1076"/>
          <ac:grpSpMkLst>
            <pc:docMk/>
            <pc:sldMk cId="0" sldId="260"/>
            <ac:grpSpMk id="53" creationId="{14B9DDA6-BE21-4838-90D1-86D9FF5BAF74}"/>
          </ac:grpSpMkLst>
        </pc:grpChg>
        <pc:graphicFrameChg chg="add del mod">
          <ac:chgData name="Student - Samuel Sim Wei Xuan" userId="ef0c3dc8-a5e4-49a4-a658-fa0f00c2d01f" providerId="ADAL" clId="{902D3A1E-4D31-4979-8189-2AEE6F4E83FD}" dt="2021-04-15T14:59:57.444" v="2781"/>
          <ac:graphicFrameMkLst>
            <pc:docMk/>
            <pc:sldMk cId="0" sldId="260"/>
            <ac:graphicFrameMk id="26" creationId="{617C6A78-735C-42D9-B1A4-FAD02FE3103A}"/>
          </ac:graphicFrameMkLst>
        </pc:graphicFrameChg>
        <pc:graphicFrameChg chg="add del mod">
          <ac:chgData name="Student - Samuel Sim Wei Xuan" userId="ef0c3dc8-a5e4-49a4-a658-fa0f00c2d01f" providerId="ADAL" clId="{902D3A1E-4D31-4979-8189-2AEE6F4E83FD}" dt="2021-04-15T14:59:57.444" v="2781"/>
          <ac:graphicFrameMkLst>
            <pc:docMk/>
            <pc:sldMk cId="0" sldId="260"/>
            <ac:graphicFrameMk id="27" creationId="{61BCD1DD-3889-4677-9EE2-10BF3CFC5C79}"/>
          </ac:graphicFrameMkLst>
        </pc:graphicFrameChg>
        <pc:graphicFrameChg chg="add del mod">
          <ac:chgData name="Student - Samuel Sim Wei Xuan" userId="ef0c3dc8-a5e4-49a4-a658-fa0f00c2d01f" providerId="ADAL" clId="{902D3A1E-4D31-4979-8189-2AEE6F4E83FD}" dt="2021-04-15T14:59:57.444" v="2781"/>
          <ac:graphicFrameMkLst>
            <pc:docMk/>
            <pc:sldMk cId="0" sldId="260"/>
            <ac:graphicFrameMk id="28" creationId="{8C6D8163-68DD-4988-9D89-89FBD927FA61}"/>
          </ac:graphicFrameMkLst>
        </pc:graphicFrameChg>
        <pc:graphicFrameChg chg="add del mod">
          <ac:chgData name="Student - Samuel Sim Wei Xuan" userId="ef0c3dc8-a5e4-49a4-a658-fa0f00c2d01f" providerId="ADAL" clId="{902D3A1E-4D31-4979-8189-2AEE6F4E83FD}" dt="2021-04-15T14:59:57.444" v="2781"/>
          <ac:graphicFrameMkLst>
            <pc:docMk/>
            <pc:sldMk cId="0" sldId="260"/>
            <ac:graphicFrameMk id="29" creationId="{117AFF51-6D8D-4E43-8FB8-E765721FCE9A}"/>
          </ac:graphicFrameMkLst>
        </pc:graphicFrameChg>
        <pc:graphicFrameChg chg="add del mod">
          <ac:chgData name="Student - Samuel Sim Wei Xuan" userId="ef0c3dc8-a5e4-49a4-a658-fa0f00c2d01f" providerId="ADAL" clId="{902D3A1E-4D31-4979-8189-2AEE6F4E83FD}" dt="2021-04-15T14:59:57.444" v="2781"/>
          <ac:graphicFrameMkLst>
            <pc:docMk/>
            <pc:sldMk cId="0" sldId="260"/>
            <ac:graphicFrameMk id="30" creationId="{B590A16A-5B78-42F8-AF59-EFB73E379BB6}"/>
          </ac:graphicFrameMkLst>
        </pc:graphicFrameChg>
        <pc:graphicFrameChg chg="add del mod">
          <ac:chgData name="Student - Samuel Sim Wei Xuan" userId="ef0c3dc8-a5e4-49a4-a658-fa0f00c2d01f" providerId="ADAL" clId="{902D3A1E-4D31-4979-8189-2AEE6F4E83FD}" dt="2021-04-15T15:00:06.428" v="2789" actId="478"/>
          <ac:graphicFrameMkLst>
            <pc:docMk/>
            <pc:sldMk cId="0" sldId="260"/>
            <ac:graphicFrameMk id="48" creationId="{AF13B459-B6BB-4FDA-A1F2-0EF102D7033D}"/>
          </ac:graphicFrameMkLst>
        </pc:graphicFrameChg>
        <pc:graphicFrameChg chg="add del mod">
          <ac:chgData name="Student - Samuel Sim Wei Xuan" userId="ef0c3dc8-a5e4-49a4-a658-fa0f00c2d01f" providerId="ADAL" clId="{902D3A1E-4D31-4979-8189-2AEE6F4E83FD}" dt="2021-04-15T15:00:07.052" v="2790" actId="478"/>
          <ac:graphicFrameMkLst>
            <pc:docMk/>
            <pc:sldMk cId="0" sldId="260"/>
            <ac:graphicFrameMk id="49" creationId="{F8259C12-C26A-4D29-BAB2-1ADA4EEA30E9}"/>
          </ac:graphicFrameMkLst>
        </pc:graphicFrameChg>
        <pc:graphicFrameChg chg="add del mod">
          <ac:chgData name="Student - Samuel Sim Wei Xuan" userId="ef0c3dc8-a5e4-49a4-a658-fa0f00c2d01f" providerId="ADAL" clId="{902D3A1E-4D31-4979-8189-2AEE6F4E83FD}" dt="2021-04-15T15:00:05.750" v="2788" actId="478"/>
          <ac:graphicFrameMkLst>
            <pc:docMk/>
            <pc:sldMk cId="0" sldId="260"/>
            <ac:graphicFrameMk id="50" creationId="{0B7E22DC-F729-4F80-A77B-7C55D7656E14}"/>
          </ac:graphicFrameMkLst>
        </pc:graphicFrameChg>
        <pc:graphicFrameChg chg="add del mod">
          <ac:chgData name="Student - Samuel Sim Wei Xuan" userId="ef0c3dc8-a5e4-49a4-a658-fa0f00c2d01f" providerId="ADAL" clId="{902D3A1E-4D31-4979-8189-2AEE6F4E83FD}" dt="2021-04-17T10:31:04.568" v="3962" actId="478"/>
          <ac:graphicFrameMkLst>
            <pc:docMk/>
            <pc:sldMk cId="0" sldId="260"/>
            <ac:graphicFrameMk id="50" creationId="{A9A5C6DB-BFD7-40E7-92B0-B29AA28714E4}"/>
          </ac:graphicFrameMkLst>
        </pc:graphicFrameChg>
        <pc:graphicFrameChg chg="add del mod">
          <ac:chgData name="Student - Samuel Sim Wei Xuan" userId="ef0c3dc8-a5e4-49a4-a658-fa0f00c2d01f" providerId="ADAL" clId="{902D3A1E-4D31-4979-8189-2AEE6F4E83FD}" dt="2021-04-15T15:00:05.324" v="2787" actId="478"/>
          <ac:graphicFrameMkLst>
            <pc:docMk/>
            <pc:sldMk cId="0" sldId="260"/>
            <ac:graphicFrameMk id="51" creationId="{A0D8D2D0-1166-4FDE-99D2-20BADF647B37}"/>
          </ac:graphicFrameMkLst>
        </pc:graphicFrameChg>
        <pc:graphicFrameChg chg="add del mod">
          <ac:chgData name="Student - Samuel Sim Wei Xuan" userId="ef0c3dc8-a5e4-49a4-a658-fa0f00c2d01f" providerId="ADAL" clId="{902D3A1E-4D31-4979-8189-2AEE6F4E83FD}" dt="2021-04-17T10:31:03.914" v="3960" actId="478"/>
          <ac:graphicFrameMkLst>
            <pc:docMk/>
            <pc:sldMk cId="0" sldId="260"/>
            <ac:graphicFrameMk id="51" creationId="{D5A364C4-7F1C-455C-9C6F-1C7001E60C5E}"/>
          </ac:graphicFrameMkLst>
        </pc:graphicFrameChg>
        <pc:graphicFrameChg chg="add del mod">
          <ac:chgData name="Student - Samuel Sim Wei Xuan" userId="ef0c3dc8-a5e4-49a4-a658-fa0f00c2d01f" providerId="ADAL" clId="{902D3A1E-4D31-4979-8189-2AEE6F4E83FD}" dt="2021-04-17T10:31:05.325" v="3963" actId="478"/>
          <ac:graphicFrameMkLst>
            <pc:docMk/>
            <pc:sldMk cId="0" sldId="260"/>
            <ac:graphicFrameMk id="52" creationId="{AFEB8AD9-A25B-4D5B-BDBD-868C1ED0C61C}"/>
          </ac:graphicFrameMkLst>
        </pc:graphicFrameChg>
        <pc:graphicFrameChg chg="add del mod">
          <ac:chgData name="Student - Samuel Sim Wei Xuan" userId="ef0c3dc8-a5e4-49a4-a658-fa0f00c2d01f" providerId="ADAL" clId="{902D3A1E-4D31-4979-8189-2AEE6F4E83FD}" dt="2021-04-15T15:00:04.990" v="2786" actId="478"/>
          <ac:graphicFrameMkLst>
            <pc:docMk/>
            <pc:sldMk cId="0" sldId="260"/>
            <ac:graphicFrameMk id="52" creationId="{D2F8BD52-134B-40BF-B682-7BCFDEFA36C5}"/>
          </ac:graphicFrameMkLst>
        </pc:graphicFrameChg>
        <pc:graphicFrameChg chg="add del mod">
          <ac:chgData name="Student - Samuel Sim Wei Xuan" userId="ef0c3dc8-a5e4-49a4-a658-fa0f00c2d01f" providerId="ADAL" clId="{902D3A1E-4D31-4979-8189-2AEE6F4E83FD}" dt="2021-04-17T10:31:05.987" v="3964" actId="478"/>
          <ac:graphicFrameMkLst>
            <pc:docMk/>
            <pc:sldMk cId="0" sldId="260"/>
            <ac:graphicFrameMk id="54" creationId="{296C5E03-F6C1-46BF-A5B0-00F349A6551E}"/>
          </ac:graphicFrameMkLst>
        </pc:graphicFrameChg>
        <pc:graphicFrameChg chg="add del mod">
          <ac:chgData name="Student - Samuel Sim Wei Xuan" userId="ef0c3dc8-a5e4-49a4-a658-fa0f00c2d01f" providerId="ADAL" clId="{902D3A1E-4D31-4979-8189-2AEE6F4E83FD}" dt="2021-04-17T10:31:06.305" v="3965" actId="478"/>
          <ac:graphicFrameMkLst>
            <pc:docMk/>
            <pc:sldMk cId="0" sldId="260"/>
            <ac:graphicFrameMk id="55" creationId="{15812D95-2375-4F73-8E4F-2C69C5E04BB4}"/>
          </ac:graphicFrameMkLst>
        </pc:graphicFrameChg>
        <pc:graphicFrameChg chg="add del mod">
          <ac:chgData name="Student - Samuel Sim Wei Xuan" userId="ef0c3dc8-a5e4-49a4-a658-fa0f00c2d01f" providerId="ADAL" clId="{902D3A1E-4D31-4979-8189-2AEE6F4E83FD}" dt="2021-04-17T10:31:04.250" v="3961" actId="478"/>
          <ac:graphicFrameMkLst>
            <pc:docMk/>
            <pc:sldMk cId="0" sldId="260"/>
            <ac:graphicFrameMk id="59" creationId="{FC496DDB-211A-4272-B19E-4F174572F843}"/>
          </ac:graphicFrameMkLst>
        </pc:graphicFrameChg>
        <pc:picChg chg="del">
          <ac:chgData name="Student - Samuel Sim Wei Xuan" userId="ef0c3dc8-a5e4-49a4-a658-fa0f00c2d01f" providerId="ADAL" clId="{902D3A1E-4D31-4979-8189-2AEE6F4E83FD}" dt="2021-04-15T15:00:01.121" v="2783" actId="478"/>
          <ac:picMkLst>
            <pc:docMk/>
            <pc:sldMk cId="0" sldId="260"/>
            <ac:picMk id="5" creationId="{00000000-0000-0000-0000-000000000000}"/>
          </ac:picMkLst>
        </pc:picChg>
        <pc:picChg chg="del">
          <ac:chgData name="Student - Samuel Sim Wei Xuan" userId="ef0c3dc8-a5e4-49a4-a658-fa0f00c2d01f" providerId="ADAL" clId="{902D3A1E-4D31-4979-8189-2AEE6F4E83FD}" dt="2021-04-15T15:00:01.627" v="2784" actId="478"/>
          <ac:picMkLst>
            <pc:docMk/>
            <pc:sldMk cId="0" sldId="260"/>
            <ac:picMk id="6" creationId="{00000000-0000-0000-0000-000000000000}"/>
          </ac:picMkLst>
        </pc:picChg>
        <pc:picChg chg="del">
          <ac:chgData name="Student - Samuel Sim Wei Xuan" userId="ef0c3dc8-a5e4-49a4-a658-fa0f00c2d01f" providerId="ADAL" clId="{902D3A1E-4D31-4979-8189-2AEE6F4E83FD}" dt="2021-04-15T15:00:00.826" v="2782" actId="478"/>
          <ac:picMkLst>
            <pc:docMk/>
            <pc:sldMk cId="0" sldId="260"/>
            <ac:picMk id="7" creationId="{00000000-0000-0000-0000-000000000000}"/>
          </ac:picMkLst>
        </pc:picChg>
        <pc:picChg chg="add del mod">
          <ac:chgData name="Student - Samuel Sim Wei Xuan" userId="ef0c3dc8-a5e4-49a4-a658-fa0f00c2d01f" providerId="ADAL" clId="{902D3A1E-4D31-4979-8189-2AEE6F4E83FD}" dt="2021-04-17T10:30:58.358" v="3956" actId="478"/>
          <ac:picMkLst>
            <pc:docMk/>
            <pc:sldMk cId="0" sldId="260"/>
            <ac:picMk id="8" creationId="{00000000-0000-0000-0000-000000000000}"/>
          </ac:picMkLst>
        </pc:picChg>
        <pc:picChg chg="add del mod">
          <ac:chgData name="Student - Samuel Sim Wei Xuan" userId="ef0c3dc8-a5e4-49a4-a658-fa0f00c2d01f" providerId="ADAL" clId="{902D3A1E-4D31-4979-8189-2AEE6F4E83FD}" dt="2021-04-15T14:59:57.444" v="2781"/>
          <ac:picMkLst>
            <pc:docMk/>
            <pc:sldMk cId="0" sldId="260"/>
            <ac:picMk id="9" creationId="{83D0A15D-D383-4198-A470-E66FF8320AEF}"/>
          </ac:picMkLst>
        </pc:picChg>
        <pc:picChg chg="add del mod">
          <ac:chgData name="Student - Samuel Sim Wei Xuan" userId="ef0c3dc8-a5e4-49a4-a658-fa0f00c2d01f" providerId="ADAL" clId="{902D3A1E-4D31-4979-8189-2AEE6F4E83FD}" dt="2021-04-15T14:59:57.444" v="2781"/>
          <ac:picMkLst>
            <pc:docMk/>
            <pc:sldMk cId="0" sldId="260"/>
            <ac:picMk id="10" creationId="{B9421176-4A4D-42E7-B40D-EB685C1E27C0}"/>
          </ac:picMkLst>
        </pc:picChg>
        <pc:picChg chg="add del mod">
          <ac:chgData name="Student - Samuel Sim Wei Xuan" userId="ef0c3dc8-a5e4-49a4-a658-fa0f00c2d01f" providerId="ADAL" clId="{902D3A1E-4D31-4979-8189-2AEE6F4E83FD}" dt="2021-04-15T14:59:57.444" v="2781"/>
          <ac:picMkLst>
            <pc:docMk/>
            <pc:sldMk cId="0" sldId="260"/>
            <ac:picMk id="11" creationId="{D8D29679-9997-49B8-B4AF-EC3E6CA9DF57}"/>
          </ac:picMkLst>
        </pc:picChg>
        <pc:picChg chg="add del mod">
          <ac:chgData name="Student - Samuel Sim Wei Xuan" userId="ef0c3dc8-a5e4-49a4-a658-fa0f00c2d01f" providerId="ADAL" clId="{902D3A1E-4D31-4979-8189-2AEE6F4E83FD}" dt="2021-04-15T14:59:57.444" v="2781"/>
          <ac:picMkLst>
            <pc:docMk/>
            <pc:sldMk cId="0" sldId="260"/>
            <ac:picMk id="12" creationId="{93DD5810-A807-449B-88E3-543F927830F1}"/>
          </ac:picMkLst>
        </pc:picChg>
        <pc:picChg chg="add del mod">
          <ac:chgData name="Student - Samuel Sim Wei Xuan" userId="ef0c3dc8-a5e4-49a4-a658-fa0f00c2d01f" providerId="ADAL" clId="{902D3A1E-4D31-4979-8189-2AEE6F4E83FD}" dt="2021-04-15T14:59:57.444" v="2781"/>
          <ac:picMkLst>
            <pc:docMk/>
            <pc:sldMk cId="0" sldId="260"/>
            <ac:picMk id="13" creationId="{20A0D358-AC07-4B0E-85A5-223087AA5C7A}"/>
          </ac:picMkLst>
        </pc:picChg>
        <pc:picChg chg="add mod">
          <ac:chgData name="Student - Samuel Sim Wei Xuan" userId="ef0c3dc8-a5e4-49a4-a658-fa0f00c2d01f" providerId="ADAL" clId="{902D3A1E-4D31-4979-8189-2AEE6F4E83FD}" dt="2021-04-17T10:30:53.334" v="3954"/>
          <ac:picMkLst>
            <pc:docMk/>
            <pc:sldMk cId="0" sldId="260"/>
            <ac:picMk id="19" creationId="{400F8BF5-4EE4-4FA4-92BB-4380E85375D5}"/>
          </ac:picMkLst>
        </pc:picChg>
        <pc:picChg chg="add mod">
          <ac:chgData name="Student - Samuel Sim Wei Xuan" userId="ef0c3dc8-a5e4-49a4-a658-fa0f00c2d01f" providerId="ADAL" clId="{902D3A1E-4D31-4979-8189-2AEE6F4E83FD}" dt="2021-04-17T10:30:53.334" v="3954"/>
          <ac:picMkLst>
            <pc:docMk/>
            <pc:sldMk cId="0" sldId="260"/>
            <ac:picMk id="20" creationId="{E92D3D8E-E245-4FF1-BF42-CE11503966BE}"/>
          </ac:picMkLst>
        </pc:picChg>
        <pc:picChg chg="add mod">
          <ac:chgData name="Student - Samuel Sim Wei Xuan" userId="ef0c3dc8-a5e4-49a4-a658-fa0f00c2d01f" providerId="ADAL" clId="{902D3A1E-4D31-4979-8189-2AEE6F4E83FD}" dt="2021-04-17T10:30:53.334" v="3954"/>
          <ac:picMkLst>
            <pc:docMk/>
            <pc:sldMk cId="0" sldId="260"/>
            <ac:picMk id="21" creationId="{0F38FA1E-4596-4049-9497-2439AC1F9273}"/>
          </ac:picMkLst>
        </pc:picChg>
        <pc:picChg chg="add mod">
          <ac:chgData name="Student - Samuel Sim Wei Xuan" userId="ef0c3dc8-a5e4-49a4-a658-fa0f00c2d01f" providerId="ADAL" clId="{902D3A1E-4D31-4979-8189-2AEE6F4E83FD}" dt="2021-04-17T10:31:35.414" v="3982" actId="1076"/>
          <ac:picMkLst>
            <pc:docMk/>
            <pc:sldMk cId="0" sldId="260"/>
            <ac:picMk id="22" creationId="{7B2F40BA-E8B1-46A8-8F5D-770A1E3F52F4}"/>
          </ac:picMkLst>
        </pc:picChg>
        <pc:picChg chg="add mod">
          <ac:chgData name="Student - Samuel Sim Wei Xuan" userId="ef0c3dc8-a5e4-49a4-a658-fa0f00c2d01f" providerId="ADAL" clId="{902D3A1E-4D31-4979-8189-2AEE6F4E83FD}" dt="2021-04-17T10:30:53.334" v="3954"/>
          <ac:picMkLst>
            <pc:docMk/>
            <pc:sldMk cId="0" sldId="260"/>
            <ac:picMk id="23" creationId="{08C959CC-019A-4103-8447-00ABCD4F4B91}"/>
          </ac:picMkLst>
        </pc:picChg>
        <pc:picChg chg="add del mod">
          <ac:chgData name="Student - Samuel Sim Wei Xuan" userId="ef0c3dc8-a5e4-49a4-a658-fa0f00c2d01f" providerId="ADAL" clId="{902D3A1E-4D31-4979-8189-2AEE6F4E83FD}" dt="2021-04-17T10:30:46.853" v="3947" actId="478"/>
          <ac:picMkLst>
            <pc:docMk/>
            <pc:sldMk cId="0" sldId="260"/>
            <ac:picMk id="31" creationId="{4E2AE1AC-8AE2-4184-8977-7371AD6C63CA}"/>
          </ac:picMkLst>
        </pc:picChg>
        <pc:picChg chg="add del mod">
          <ac:chgData name="Student - Samuel Sim Wei Xuan" userId="ef0c3dc8-a5e4-49a4-a658-fa0f00c2d01f" providerId="ADAL" clId="{902D3A1E-4D31-4979-8189-2AEE6F4E83FD}" dt="2021-04-17T10:30:49.003" v="3948" actId="478"/>
          <ac:picMkLst>
            <pc:docMk/>
            <pc:sldMk cId="0" sldId="260"/>
            <ac:picMk id="32" creationId="{81663D16-0449-487C-8E52-45E59AB939D7}"/>
          </ac:picMkLst>
        </pc:picChg>
        <pc:picChg chg="add del mod">
          <ac:chgData name="Student - Samuel Sim Wei Xuan" userId="ef0c3dc8-a5e4-49a4-a658-fa0f00c2d01f" providerId="ADAL" clId="{902D3A1E-4D31-4979-8189-2AEE6F4E83FD}" dt="2021-04-17T10:30:50.194" v="3949" actId="478"/>
          <ac:picMkLst>
            <pc:docMk/>
            <pc:sldMk cId="0" sldId="260"/>
            <ac:picMk id="33" creationId="{1ED0044C-2229-41C2-A6D4-57C66DFDB1B3}"/>
          </ac:picMkLst>
        </pc:picChg>
        <pc:picChg chg="add del mod">
          <ac:chgData name="Student - Samuel Sim Wei Xuan" userId="ef0c3dc8-a5e4-49a4-a658-fa0f00c2d01f" providerId="ADAL" clId="{902D3A1E-4D31-4979-8189-2AEE6F4E83FD}" dt="2021-04-15T15:00:22.977" v="2797" actId="478"/>
          <ac:picMkLst>
            <pc:docMk/>
            <pc:sldMk cId="0" sldId="260"/>
            <ac:picMk id="34" creationId="{31E2F570-AFA9-4266-B9B2-635FF3B980DE}"/>
          </ac:picMkLst>
        </pc:picChg>
        <pc:picChg chg="add del mod">
          <ac:chgData name="Student - Samuel Sim Wei Xuan" userId="ef0c3dc8-a5e4-49a4-a658-fa0f00c2d01f" providerId="ADAL" clId="{902D3A1E-4D31-4979-8189-2AEE6F4E83FD}" dt="2021-04-17T10:30:46.434" v="3946" actId="478"/>
          <ac:picMkLst>
            <pc:docMk/>
            <pc:sldMk cId="0" sldId="260"/>
            <ac:picMk id="35" creationId="{27D247AC-25AE-4FD0-B625-CB21CA2DE52C}"/>
          </ac:picMkLst>
        </pc:picChg>
      </pc:sldChg>
      <pc:sldChg chg="modSp del mod">
        <pc:chgData name="Student - Samuel Sim Wei Xuan" userId="ef0c3dc8-a5e4-49a4-a658-fa0f00c2d01f" providerId="ADAL" clId="{902D3A1E-4D31-4979-8189-2AEE6F4E83FD}" dt="2021-04-13T15:42:31.109" v="1" actId="2696"/>
        <pc:sldMkLst>
          <pc:docMk/>
          <pc:sldMk cId="3766997857" sldId="261"/>
        </pc:sldMkLst>
        <pc:spChg chg="mod">
          <ac:chgData name="Student - Samuel Sim Wei Xuan" userId="ef0c3dc8-a5e4-49a4-a658-fa0f00c2d01f" providerId="ADAL" clId="{902D3A1E-4D31-4979-8189-2AEE6F4E83FD}" dt="2021-04-13T15:42:26.769" v="0" actId="20577"/>
          <ac:spMkLst>
            <pc:docMk/>
            <pc:sldMk cId="3766997857" sldId="261"/>
            <ac:spMk id="16" creationId="{E860CDDF-B3A1-49B4-B22E-B2BC1DCC8E4A}"/>
          </ac:spMkLst>
        </pc:spChg>
      </pc:sldChg>
      <pc:sldChg chg="addSp delSp modSp mod modTransition setBg delAnim modAnim">
        <pc:chgData name="Student - Samuel Sim Wei Xuan" userId="ef0c3dc8-a5e4-49a4-a658-fa0f00c2d01f" providerId="ADAL" clId="{902D3A1E-4D31-4979-8189-2AEE6F4E83FD}" dt="2021-04-15T15:23:10.841" v="3093" actId="1076"/>
        <pc:sldMkLst>
          <pc:docMk/>
          <pc:sldMk cId="3783780143" sldId="262"/>
        </pc:sldMkLst>
        <pc:spChg chg="del mod">
          <ac:chgData name="Student - Samuel Sim Wei Xuan" userId="ef0c3dc8-a5e4-49a4-a658-fa0f00c2d01f" providerId="ADAL" clId="{902D3A1E-4D31-4979-8189-2AEE6F4E83FD}" dt="2021-04-15T13:37:43.838" v="577" actId="478"/>
          <ac:spMkLst>
            <pc:docMk/>
            <pc:sldMk cId="3783780143" sldId="262"/>
            <ac:spMk id="2" creationId="{00000000-0000-0000-0000-000000000000}"/>
          </ac:spMkLst>
        </pc:spChg>
        <pc:spChg chg="del mod topLvl">
          <ac:chgData name="Student - Samuel Sim Wei Xuan" userId="ef0c3dc8-a5e4-49a4-a658-fa0f00c2d01f" providerId="ADAL" clId="{902D3A1E-4D31-4979-8189-2AEE6F4E83FD}" dt="2021-04-15T13:28:51.568" v="337" actId="478"/>
          <ac:spMkLst>
            <pc:docMk/>
            <pc:sldMk cId="3783780143" sldId="262"/>
            <ac:spMk id="4" creationId="{00000000-0000-0000-0000-000000000000}"/>
          </ac:spMkLst>
        </pc:spChg>
        <pc:spChg chg="mod topLvl">
          <ac:chgData name="Student - Samuel Sim Wei Xuan" userId="ef0c3dc8-a5e4-49a4-a658-fa0f00c2d01f" providerId="ADAL" clId="{902D3A1E-4D31-4979-8189-2AEE6F4E83FD}" dt="2021-04-15T13:38:40.196" v="600" actId="1036"/>
          <ac:spMkLst>
            <pc:docMk/>
            <pc:sldMk cId="3783780143" sldId="262"/>
            <ac:spMk id="5" creationId="{00000000-0000-0000-0000-000000000000}"/>
          </ac:spMkLst>
        </pc:spChg>
        <pc:spChg chg="add mod">
          <ac:chgData name="Student - Samuel Sim Wei Xuan" userId="ef0c3dc8-a5e4-49a4-a658-fa0f00c2d01f" providerId="ADAL" clId="{902D3A1E-4D31-4979-8189-2AEE6F4E83FD}" dt="2021-04-15T13:38:40.196" v="600" actId="1036"/>
          <ac:spMkLst>
            <pc:docMk/>
            <pc:sldMk cId="3783780143" sldId="262"/>
            <ac:spMk id="8" creationId="{3D933544-EDD0-4F90-A55F-6ECD685553B2}"/>
          </ac:spMkLst>
        </pc:spChg>
        <pc:spChg chg="add mod">
          <ac:chgData name="Student - Samuel Sim Wei Xuan" userId="ef0c3dc8-a5e4-49a4-a658-fa0f00c2d01f" providerId="ADAL" clId="{902D3A1E-4D31-4979-8189-2AEE6F4E83FD}" dt="2021-04-15T13:47:51.605" v="813" actId="1076"/>
          <ac:spMkLst>
            <pc:docMk/>
            <pc:sldMk cId="3783780143" sldId="262"/>
            <ac:spMk id="10" creationId="{36D2B693-8D0A-4683-9416-C8BB2EAFB298}"/>
          </ac:spMkLst>
        </pc:spChg>
        <pc:spChg chg="add del">
          <ac:chgData name="Student - Samuel Sim Wei Xuan" userId="ef0c3dc8-a5e4-49a4-a658-fa0f00c2d01f" providerId="ADAL" clId="{902D3A1E-4D31-4979-8189-2AEE6F4E83FD}" dt="2021-04-15T15:21:07.278" v="3026" actId="478"/>
          <ac:spMkLst>
            <pc:docMk/>
            <pc:sldMk cId="3783780143" sldId="262"/>
            <ac:spMk id="13" creationId="{3EDE0F7D-9EF2-4181-8EEA-9075C1B7F64C}"/>
          </ac:spMkLst>
        </pc:spChg>
        <pc:spChg chg="del mod">
          <ac:chgData name="Student - Samuel Sim Wei Xuan" userId="ef0c3dc8-a5e4-49a4-a658-fa0f00c2d01f" providerId="ADAL" clId="{902D3A1E-4D31-4979-8189-2AEE6F4E83FD}" dt="2021-04-15T15:22:53.493" v="3087" actId="478"/>
          <ac:spMkLst>
            <pc:docMk/>
            <pc:sldMk cId="3783780143" sldId="262"/>
            <ac:spMk id="14" creationId="{9DD5FD95-5C56-4FA7-A2E2-D74F4DBD4A35}"/>
          </ac:spMkLst>
        </pc:spChg>
        <pc:spChg chg="mod">
          <ac:chgData name="Student - Samuel Sim Wei Xuan" userId="ef0c3dc8-a5e4-49a4-a658-fa0f00c2d01f" providerId="ADAL" clId="{902D3A1E-4D31-4979-8189-2AEE6F4E83FD}" dt="2021-04-15T13:38:40.196" v="600" actId="1036"/>
          <ac:spMkLst>
            <pc:docMk/>
            <pc:sldMk cId="3783780143" sldId="262"/>
            <ac:spMk id="16" creationId="{E860CDDF-B3A1-49B4-B22E-B2BC1DCC8E4A}"/>
          </ac:spMkLst>
        </pc:spChg>
        <pc:grpChg chg="del">
          <ac:chgData name="Student - Samuel Sim Wei Xuan" userId="ef0c3dc8-a5e4-49a4-a658-fa0f00c2d01f" providerId="ADAL" clId="{902D3A1E-4D31-4979-8189-2AEE6F4E83FD}" dt="2021-04-15T13:28:51.568" v="337" actId="478"/>
          <ac:grpSpMkLst>
            <pc:docMk/>
            <pc:sldMk cId="3783780143" sldId="262"/>
            <ac:grpSpMk id="3" creationId="{00000000-0000-0000-0000-000000000000}"/>
          </ac:grpSpMkLst>
        </pc:grpChg>
        <pc:picChg chg="del mod">
          <ac:chgData name="Student - Samuel Sim Wei Xuan" userId="ef0c3dc8-a5e4-49a4-a658-fa0f00c2d01f" providerId="ADAL" clId="{902D3A1E-4D31-4979-8189-2AEE6F4E83FD}" dt="2021-04-15T13:29:06.673" v="344" actId="478"/>
          <ac:picMkLst>
            <pc:docMk/>
            <pc:sldMk cId="3783780143" sldId="262"/>
            <ac:picMk id="2" creationId="{00000000-0000-0000-0000-000000000000}"/>
          </ac:picMkLst>
        </pc:picChg>
        <pc:picChg chg="mod">
          <ac:chgData name="Student - Samuel Sim Wei Xuan" userId="ef0c3dc8-a5e4-49a4-a658-fa0f00c2d01f" providerId="ADAL" clId="{902D3A1E-4D31-4979-8189-2AEE6F4E83FD}" dt="2021-04-15T13:38:40.196" v="600" actId="1036"/>
          <ac:picMkLst>
            <pc:docMk/>
            <pc:sldMk cId="3783780143" sldId="262"/>
            <ac:picMk id="7" creationId="{FCE5F679-83F3-40F4-A5E0-DFFE6760A021}"/>
          </ac:picMkLst>
        </pc:picChg>
        <pc:picChg chg="add mod">
          <ac:chgData name="Student - Samuel Sim Wei Xuan" userId="ef0c3dc8-a5e4-49a4-a658-fa0f00c2d01f" providerId="ADAL" clId="{902D3A1E-4D31-4979-8189-2AEE6F4E83FD}" dt="2021-04-15T13:38:40.196" v="600" actId="1036"/>
          <ac:picMkLst>
            <pc:docMk/>
            <pc:sldMk cId="3783780143" sldId="262"/>
            <ac:picMk id="9" creationId="{F3CCC286-7477-48B7-AD4B-3B756E48A6AC}"/>
          </ac:picMkLst>
        </pc:picChg>
        <pc:picChg chg="add mod ord">
          <ac:chgData name="Student - Samuel Sim Wei Xuan" userId="ef0c3dc8-a5e4-49a4-a658-fa0f00c2d01f" providerId="ADAL" clId="{902D3A1E-4D31-4979-8189-2AEE6F4E83FD}" dt="2021-04-15T15:23:10.841" v="3093" actId="1076"/>
          <ac:picMkLst>
            <pc:docMk/>
            <pc:sldMk cId="3783780143" sldId="262"/>
            <ac:picMk id="11" creationId="{931ED11E-78BB-4715-8F6C-02FAF65D5071}"/>
          </ac:picMkLst>
        </pc:picChg>
        <pc:picChg chg="add del mod">
          <ac:chgData name="Student - Samuel Sim Wei Xuan" userId="ef0c3dc8-a5e4-49a4-a658-fa0f00c2d01f" providerId="ADAL" clId="{902D3A1E-4D31-4979-8189-2AEE6F4E83FD}" dt="2021-04-15T15:21:08.610" v="3027" actId="27803"/>
          <ac:picMkLst>
            <pc:docMk/>
            <pc:sldMk cId="3783780143" sldId="262"/>
            <ac:picMk id="12" creationId="{9DD5FD95-5C56-4FA7-A2E2-D74F4DBD4A35}"/>
          </ac:picMkLst>
        </pc:picChg>
        <pc:picChg chg="add del mod">
          <ac:chgData name="Student - Samuel Sim Wei Xuan" userId="ef0c3dc8-a5e4-49a4-a658-fa0f00c2d01f" providerId="ADAL" clId="{902D3A1E-4D31-4979-8189-2AEE6F4E83FD}" dt="2021-04-15T15:22:54.271" v="3088" actId="478"/>
          <ac:picMkLst>
            <pc:docMk/>
            <pc:sldMk cId="3783780143" sldId="262"/>
            <ac:picMk id="3074" creationId="{13AA8731-D835-458D-99A1-946957C784D3}"/>
          </ac:picMkLst>
        </pc:picChg>
      </pc:sldChg>
      <pc:sldChg chg="addSp delSp modSp mod modTransition modAnim">
        <pc:chgData name="Student - Samuel Sim Wei Xuan" userId="ef0c3dc8-a5e4-49a4-a658-fa0f00c2d01f" providerId="ADAL" clId="{902D3A1E-4D31-4979-8189-2AEE6F4E83FD}" dt="2021-04-16T14:39:09.305" v="3605" actId="1076"/>
        <pc:sldMkLst>
          <pc:docMk/>
          <pc:sldMk cId="2087330780" sldId="263"/>
        </pc:sldMkLst>
        <pc:spChg chg="add mod">
          <ac:chgData name="Student - Samuel Sim Wei Xuan" userId="ef0c3dc8-a5e4-49a4-a658-fa0f00c2d01f" providerId="ADAL" clId="{902D3A1E-4D31-4979-8189-2AEE6F4E83FD}" dt="2021-04-15T14:10:49.971" v="1794" actId="1035"/>
          <ac:spMkLst>
            <pc:docMk/>
            <pc:sldMk cId="2087330780" sldId="263"/>
            <ac:spMk id="2" creationId="{AEC58638-8B7F-4D6F-86F2-BA5BD06756F3}"/>
          </ac:spMkLst>
        </pc:spChg>
        <pc:spChg chg="add del">
          <ac:chgData name="Student - Samuel Sim Wei Xuan" userId="ef0c3dc8-a5e4-49a4-a658-fa0f00c2d01f" providerId="ADAL" clId="{902D3A1E-4D31-4979-8189-2AEE6F4E83FD}" dt="2021-04-15T14:09:24.440" v="1730" actId="478"/>
          <ac:spMkLst>
            <pc:docMk/>
            <pc:sldMk cId="2087330780" sldId="263"/>
            <ac:spMk id="4" creationId="{3000CD2F-7168-4F3B-AA12-3BBCB84B6A2B}"/>
          </ac:spMkLst>
        </pc:spChg>
        <pc:spChg chg="add mod">
          <ac:chgData name="Student - Samuel Sim Wei Xuan" userId="ef0c3dc8-a5e4-49a4-a658-fa0f00c2d01f" providerId="ADAL" clId="{902D3A1E-4D31-4979-8189-2AEE6F4E83FD}" dt="2021-04-15T14:44:25.385" v="2542" actId="1036"/>
          <ac:spMkLst>
            <pc:docMk/>
            <pc:sldMk cId="2087330780" sldId="263"/>
            <ac:spMk id="5" creationId="{2D3987DF-CEAD-455B-A3E2-CE46A6C1BCE2}"/>
          </ac:spMkLst>
        </pc:spChg>
        <pc:picChg chg="add mod">
          <ac:chgData name="Student - Samuel Sim Wei Xuan" userId="ef0c3dc8-a5e4-49a4-a658-fa0f00c2d01f" providerId="ADAL" clId="{902D3A1E-4D31-4979-8189-2AEE6F4E83FD}" dt="2021-04-16T14:39:09.305" v="3605" actId="1076"/>
          <ac:picMkLst>
            <pc:docMk/>
            <pc:sldMk cId="2087330780" sldId="263"/>
            <ac:picMk id="7" creationId="{1B42DC50-C0AA-4359-A761-5611BDFD9FE3}"/>
          </ac:picMkLst>
        </pc:picChg>
        <pc:picChg chg="add mod ord">
          <ac:chgData name="Student - Samuel Sim Wei Xuan" userId="ef0c3dc8-a5e4-49a4-a658-fa0f00c2d01f" providerId="ADAL" clId="{902D3A1E-4D31-4979-8189-2AEE6F4E83FD}" dt="2021-04-15T15:05:20.608" v="2852" actId="167"/>
          <ac:picMkLst>
            <pc:docMk/>
            <pc:sldMk cId="2087330780" sldId="263"/>
            <ac:picMk id="8" creationId="{63A5B203-33A5-42CB-8D88-CE2858C871B8}"/>
          </ac:picMkLst>
        </pc:picChg>
      </pc:sldChg>
      <pc:sldChg chg="addSp modSp mod ord modTransition">
        <pc:chgData name="Student - Samuel Sim Wei Xuan" userId="ef0c3dc8-a5e4-49a4-a658-fa0f00c2d01f" providerId="ADAL" clId="{902D3A1E-4D31-4979-8189-2AEE6F4E83FD}" dt="2021-04-16T14:42:15.572" v="3630" actId="12788"/>
        <pc:sldMkLst>
          <pc:docMk/>
          <pc:sldMk cId="3406278657" sldId="264"/>
        </pc:sldMkLst>
        <pc:spChg chg="add mod">
          <ac:chgData name="Student - Samuel Sim Wei Xuan" userId="ef0c3dc8-a5e4-49a4-a658-fa0f00c2d01f" providerId="ADAL" clId="{902D3A1E-4D31-4979-8189-2AEE6F4E83FD}" dt="2021-04-16T14:42:13.634" v="3629" actId="164"/>
          <ac:spMkLst>
            <pc:docMk/>
            <pc:sldMk cId="3406278657" sldId="264"/>
            <ac:spMk id="3" creationId="{799CD378-B737-4988-A3DC-045C22D69F0F}"/>
          </ac:spMkLst>
        </pc:spChg>
        <pc:grpChg chg="add mod">
          <ac:chgData name="Student - Samuel Sim Wei Xuan" userId="ef0c3dc8-a5e4-49a4-a658-fa0f00c2d01f" providerId="ADAL" clId="{902D3A1E-4D31-4979-8189-2AEE6F4E83FD}" dt="2021-04-16T14:42:15.572" v="3630" actId="12788"/>
          <ac:grpSpMkLst>
            <pc:docMk/>
            <pc:sldMk cId="3406278657" sldId="264"/>
            <ac:grpSpMk id="7" creationId="{270AB1CE-C1A1-412B-A109-061F53554289}"/>
          </ac:grpSpMkLst>
        </pc:grpChg>
        <pc:picChg chg="mod">
          <ac:chgData name="Student - Samuel Sim Wei Xuan" userId="ef0c3dc8-a5e4-49a4-a658-fa0f00c2d01f" providerId="ADAL" clId="{902D3A1E-4D31-4979-8189-2AEE6F4E83FD}" dt="2021-04-15T14:05:57.402" v="1532" actId="1076"/>
          <ac:picMkLst>
            <pc:docMk/>
            <pc:sldMk cId="3406278657" sldId="264"/>
            <ac:picMk id="2" creationId="{E8E08712-FA3A-4EEF-B541-180CE69DEE8C}"/>
          </ac:picMkLst>
        </pc:picChg>
        <pc:picChg chg="add mod ord">
          <ac:chgData name="Student - Samuel Sim Wei Xuan" userId="ef0c3dc8-a5e4-49a4-a658-fa0f00c2d01f" providerId="ADAL" clId="{902D3A1E-4D31-4979-8189-2AEE6F4E83FD}" dt="2021-04-15T15:05:03.417" v="2842" actId="167"/>
          <ac:picMkLst>
            <pc:docMk/>
            <pc:sldMk cId="3406278657" sldId="264"/>
            <ac:picMk id="4" creationId="{28453C3D-2136-46B8-A1A8-EC192EBA8D9D}"/>
          </ac:picMkLst>
        </pc:picChg>
        <pc:picChg chg="add mod">
          <ac:chgData name="Student - Samuel Sim Wei Xuan" userId="ef0c3dc8-a5e4-49a4-a658-fa0f00c2d01f" providerId="ADAL" clId="{902D3A1E-4D31-4979-8189-2AEE6F4E83FD}" dt="2021-04-16T14:42:13.634" v="3629" actId="164"/>
          <ac:picMkLst>
            <pc:docMk/>
            <pc:sldMk cId="3406278657" sldId="264"/>
            <ac:picMk id="6" creationId="{0D3ACFDD-00FF-45DF-9FF8-2A5B72DF96A2}"/>
          </ac:picMkLst>
        </pc:picChg>
      </pc:sldChg>
      <pc:sldChg chg="addSp delSp modSp mod ord modTransition">
        <pc:chgData name="Student - Samuel Sim Wei Xuan" userId="ef0c3dc8-a5e4-49a4-a658-fa0f00c2d01f" providerId="ADAL" clId="{902D3A1E-4D31-4979-8189-2AEE6F4E83FD}" dt="2021-04-16T15:01:08.404" v="3654"/>
        <pc:sldMkLst>
          <pc:docMk/>
          <pc:sldMk cId="2301361002" sldId="265"/>
        </pc:sldMkLst>
        <pc:spChg chg="add mod">
          <ac:chgData name="Student - Samuel Sim Wei Xuan" userId="ef0c3dc8-a5e4-49a4-a658-fa0f00c2d01f" providerId="ADAL" clId="{902D3A1E-4D31-4979-8189-2AEE6F4E83FD}" dt="2021-04-16T14:42:55.561" v="3641" actId="12788"/>
          <ac:spMkLst>
            <pc:docMk/>
            <pc:sldMk cId="2301361002" sldId="265"/>
            <ac:spMk id="4" creationId="{00B56EB8-B399-4605-B3CA-1EA2A896B3CD}"/>
          </ac:spMkLst>
        </pc:spChg>
        <pc:picChg chg="mod">
          <ac:chgData name="Student - Samuel Sim Wei Xuan" userId="ef0c3dc8-a5e4-49a4-a658-fa0f00c2d01f" providerId="ADAL" clId="{902D3A1E-4D31-4979-8189-2AEE6F4E83FD}" dt="2021-04-15T14:21:27.578" v="2023" actId="1076"/>
          <ac:picMkLst>
            <pc:docMk/>
            <pc:sldMk cId="2301361002" sldId="265"/>
            <ac:picMk id="3" creationId="{6D6770CE-0155-40BB-BD95-0FE46CE34A71}"/>
          </ac:picMkLst>
        </pc:picChg>
        <pc:picChg chg="add del mod ord">
          <ac:chgData name="Student - Samuel Sim Wei Xuan" userId="ef0c3dc8-a5e4-49a4-a658-fa0f00c2d01f" providerId="ADAL" clId="{902D3A1E-4D31-4979-8189-2AEE6F4E83FD}" dt="2021-04-15T15:06:02.443" v="2871" actId="478"/>
          <ac:picMkLst>
            <pc:docMk/>
            <pc:sldMk cId="2301361002" sldId="265"/>
            <ac:picMk id="5" creationId="{71C442EE-A1E9-4FEC-899F-E3E91EEAC2A1}"/>
          </ac:picMkLst>
        </pc:picChg>
        <pc:picChg chg="add del mod">
          <ac:chgData name="Student - Samuel Sim Wei Xuan" userId="ef0c3dc8-a5e4-49a4-a658-fa0f00c2d01f" providerId="ADAL" clId="{902D3A1E-4D31-4979-8189-2AEE6F4E83FD}" dt="2021-04-15T15:05:34.462" v="2858"/>
          <ac:picMkLst>
            <pc:docMk/>
            <pc:sldMk cId="2301361002" sldId="265"/>
            <ac:picMk id="6" creationId="{0A3ECF0B-EC9E-4E3A-B308-29BBC25F8A85}"/>
          </ac:picMkLst>
        </pc:picChg>
        <pc:picChg chg="add del mod">
          <ac:chgData name="Student - Samuel Sim Wei Xuan" userId="ef0c3dc8-a5e4-49a4-a658-fa0f00c2d01f" providerId="ADAL" clId="{902D3A1E-4D31-4979-8189-2AEE6F4E83FD}" dt="2021-04-15T15:05:35.868" v="2860"/>
          <ac:picMkLst>
            <pc:docMk/>
            <pc:sldMk cId="2301361002" sldId="265"/>
            <ac:picMk id="7" creationId="{AE285927-64CD-415D-B368-8B386AC3D65C}"/>
          </ac:picMkLst>
        </pc:picChg>
        <pc:picChg chg="add mod ord">
          <ac:chgData name="Student - Samuel Sim Wei Xuan" userId="ef0c3dc8-a5e4-49a4-a658-fa0f00c2d01f" providerId="ADAL" clId="{902D3A1E-4D31-4979-8189-2AEE6F4E83FD}" dt="2021-04-15T15:05:41.523" v="2864" actId="1037"/>
          <ac:picMkLst>
            <pc:docMk/>
            <pc:sldMk cId="2301361002" sldId="265"/>
            <ac:picMk id="8" creationId="{0E9C32E9-F2F4-4B69-8764-9D1C1B8CE52C}"/>
          </ac:picMkLst>
        </pc:picChg>
        <pc:picChg chg="add del mod">
          <ac:chgData name="Student - Samuel Sim Wei Xuan" userId="ef0c3dc8-a5e4-49a4-a658-fa0f00c2d01f" providerId="ADAL" clId="{902D3A1E-4D31-4979-8189-2AEE6F4E83FD}" dt="2021-04-15T15:06:03.434" v="2872" actId="478"/>
          <ac:picMkLst>
            <pc:docMk/>
            <pc:sldMk cId="2301361002" sldId="265"/>
            <ac:picMk id="9" creationId="{F9F3EC8A-CDFA-437A-8345-FB2141FE1B66}"/>
          </ac:picMkLst>
        </pc:picChg>
        <pc:picChg chg="add mod ord">
          <ac:chgData name="Student - Samuel Sim Wei Xuan" userId="ef0c3dc8-a5e4-49a4-a658-fa0f00c2d01f" providerId="ADAL" clId="{902D3A1E-4D31-4979-8189-2AEE6F4E83FD}" dt="2021-04-15T15:06:14.089" v="2875" actId="167"/>
          <ac:picMkLst>
            <pc:docMk/>
            <pc:sldMk cId="2301361002" sldId="265"/>
            <ac:picMk id="10" creationId="{3FA0AFCB-CB7E-4163-A761-094BCC8EAE4F}"/>
          </ac:picMkLst>
        </pc:picChg>
      </pc:sldChg>
      <pc:sldChg chg="addSp modSp mod modTransition">
        <pc:chgData name="Student - Samuel Sim Wei Xuan" userId="ef0c3dc8-a5e4-49a4-a658-fa0f00c2d01f" providerId="ADAL" clId="{902D3A1E-4D31-4979-8189-2AEE6F4E83FD}" dt="2021-04-16T14:42:58.581" v="3642" actId="12788"/>
        <pc:sldMkLst>
          <pc:docMk/>
          <pc:sldMk cId="676259576" sldId="266"/>
        </pc:sldMkLst>
        <pc:spChg chg="mod">
          <ac:chgData name="Student - Samuel Sim Wei Xuan" userId="ef0c3dc8-a5e4-49a4-a658-fa0f00c2d01f" providerId="ADAL" clId="{902D3A1E-4D31-4979-8189-2AEE6F4E83FD}" dt="2021-04-16T14:42:58.581" v="3642" actId="12788"/>
          <ac:spMkLst>
            <pc:docMk/>
            <pc:sldMk cId="676259576" sldId="266"/>
            <ac:spMk id="4" creationId="{691BF3AA-BA8C-4917-92AA-246D42A46226}"/>
          </ac:spMkLst>
        </pc:spChg>
        <pc:picChg chg="add mod ord">
          <ac:chgData name="Student - Samuel Sim Wei Xuan" userId="ef0c3dc8-a5e4-49a4-a658-fa0f00c2d01f" providerId="ADAL" clId="{902D3A1E-4D31-4979-8189-2AEE6F4E83FD}" dt="2021-04-15T15:06:19.356" v="2877" actId="167"/>
          <ac:picMkLst>
            <pc:docMk/>
            <pc:sldMk cId="676259576" sldId="266"/>
            <ac:picMk id="5" creationId="{16D1F856-7F3A-4CDE-B6B6-2C22F97697FF}"/>
          </ac:picMkLst>
        </pc:picChg>
      </pc:sldChg>
      <pc:sldChg chg="addSp delSp modSp mod modTransition">
        <pc:chgData name="Student - Samuel Sim Wei Xuan" userId="ef0c3dc8-a5e4-49a4-a658-fa0f00c2d01f" providerId="ADAL" clId="{902D3A1E-4D31-4979-8189-2AEE6F4E83FD}" dt="2021-04-16T14:43:04.428" v="3644" actId="12788"/>
        <pc:sldMkLst>
          <pc:docMk/>
          <pc:sldMk cId="1139607612" sldId="267"/>
        </pc:sldMkLst>
        <pc:spChg chg="del mod">
          <ac:chgData name="Student - Samuel Sim Wei Xuan" userId="ef0c3dc8-a5e4-49a4-a658-fa0f00c2d01f" providerId="ADAL" clId="{902D3A1E-4D31-4979-8189-2AEE6F4E83FD}" dt="2021-04-15T14:29:18.192" v="2145" actId="478"/>
          <ac:spMkLst>
            <pc:docMk/>
            <pc:sldMk cId="1139607612" sldId="267"/>
            <ac:spMk id="4" creationId="{16BF9537-A2D8-438B-A63C-CC33C6166D5D}"/>
          </ac:spMkLst>
        </pc:spChg>
        <pc:spChg chg="add mod">
          <ac:chgData name="Student - Samuel Sim Wei Xuan" userId="ef0c3dc8-a5e4-49a4-a658-fa0f00c2d01f" providerId="ADAL" clId="{902D3A1E-4D31-4979-8189-2AEE6F4E83FD}" dt="2021-04-16T14:43:04.428" v="3644" actId="12788"/>
          <ac:spMkLst>
            <pc:docMk/>
            <pc:sldMk cId="1139607612" sldId="267"/>
            <ac:spMk id="12" creationId="{9FE8AF4B-756C-4C20-B894-1E3FB10FEBE1}"/>
          </ac:spMkLst>
        </pc:spChg>
        <pc:picChg chg="add mod ord">
          <ac:chgData name="Student - Samuel Sim Wei Xuan" userId="ef0c3dc8-a5e4-49a4-a658-fa0f00c2d01f" providerId="ADAL" clId="{902D3A1E-4D31-4979-8189-2AEE6F4E83FD}" dt="2021-04-15T15:06:31.586" v="2883" actId="1076"/>
          <ac:picMkLst>
            <pc:docMk/>
            <pc:sldMk cId="1139607612" sldId="267"/>
            <ac:picMk id="13" creationId="{082E01C9-48D3-4199-9428-ABE43CD8BC05}"/>
          </ac:picMkLst>
        </pc:picChg>
        <pc:picChg chg="add mod ord">
          <ac:chgData name="Student - Samuel Sim Wei Xuan" userId="ef0c3dc8-a5e4-49a4-a658-fa0f00c2d01f" providerId="ADAL" clId="{902D3A1E-4D31-4979-8189-2AEE6F4E83FD}" dt="2021-04-15T15:06:34.264" v="2884" actId="1076"/>
          <ac:picMkLst>
            <pc:docMk/>
            <pc:sldMk cId="1139607612" sldId="267"/>
            <ac:picMk id="14" creationId="{499E8D0C-8C48-479A-AA9E-7C53C71DEEF6}"/>
          </ac:picMkLst>
        </pc:picChg>
      </pc:sldChg>
      <pc:sldChg chg="addSp delSp modSp mod ord modTransition setBg">
        <pc:chgData name="Student - Samuel Sim Wei Xuan" userId="ef0c3dc8-a5e4-49a4-a658-fa0f00c2d01f" providerId="ADAL" clId="{902D3A1E-4D31-4979-8189-2AEE6F4E83FD}" dt="2021-04-15T15:16:45.527" v="2949"/>
        <pc:sldMkLst>
          <pc:docMk/>
          <pc:sldMk cId="139291520" sldId="268"/>
        </pc:sldMkLst>
        <pc:spChg chg="add mod">
          <ac:chgData name="Student - Samuel Sim Wei Xuan" userId="ef0c3dc8-a5e4-49a4-a658-fa0f00c2d01f" providerId="ADAL" clId="{902D3A1E-4D31-4979-8189-2AEE6F4E83FD}" dt="2021-04-15T13:43:42.927" v="720" actId="20577"/>
          <ac:spMkLst>
            <pc:docMk/>
            <pc:sldMk cId="139291520" sldId="268"/>
            <ac:spMk id="4" creationId="{08751E73-8941-4BBB-8CCB-2EE15F5AA62C}"/>
          </ac:spMkLst>
        </pc:spChg>
        <pc:spChg chg="add del mod">
          <ac:chgData name="Student - Samuel Sim Wei Xuan" userId="ef0c3dc8-a5e4-49a4-a658-fa0f00c2d01f" providerId="ADAL" clId="{902D3A1E-4D31-4979-8189-2AEE6F4E83FD}" dt="2021-04-15T13:42:23.657" v="664" actId="478"/>
          <ac:spMkLst>
            <pc:docMk/>
            <pc:sldMk cId="139291520" sldId="268"/>
            <ac:spMk id="5" creationId="{89C8168B-723F-47E9-8B8C-D766B560529A}"/>
          </ac:spMkLst>
        </pc:spChg>
        <pc:spChg chg="add del mod">
          <ac:chgData name="Student - Samuel Sim Wei Xuan" userId="ef0c3dc8-a5e4-49a4-a658-fa0f00c2d01f" providerId="ADAL" clId="{902D3A1E-4D31-4979-8189-2AEE6F4E83FD}" dt="2021-04-15T13:42:23.657" v="664" actId="478"/>
          <ac:spMkLst>
            <pc:docMk/>
            <pc:sldMk cId="139291520" sldId="268"/>
            <ac:spMk id="6" creationId="{B16F5FB4-0C3D-44DE-B174-572350C07F9C}"/>
          </ac:spMkLst>
        </pc:spChg>
        <pc:spChg chg="add del mod">
          <ac:chgData name="Student - Samuel Sim Wei Xuan" userId="ef0c3dc8-a5e4-49a4-a658-fa0f00c2d01f" providerId="ADAL" clId="{902D3A1E-4D31-4979-8189-2AEE6F4E83FD}" dt="2021-04-15T13:42:23.657" v="664" actId="478"/>
          <ac:spMkLst>
            <pc:docMk/>
            <pc:sldMk cId="139291520" sldId="268"/>
            <ac:spMk id="7" creationId="{32853367-5291-43AC-A048-65F31F499B08}"/>
          </ac:spMkLst>
        </pc:spChg>
        <pc:spChg chg="add del mod">
          <ac:chgData name="Student - Samuel Sim Wei Xuan" userId="ef0c3dc8-a5e4-49a4-a658-fa0f00c2d01f" providerId="ADAL" clId="{902D3A1E-4D31-4979-8189-2AEE6F4E83FD}" dt="2021-04-15T13:42:23.657" v="664" actId="478"/>
          <ac:spMkLst>
            <pc:docMk/>
            <pc:sldMk cId="139291520" sldId="268"/>
            <ac:spMk id="8" creationId="{D8839D1D-E737-427A-8F43-7DC6043140C1}"/>
          </ac:spMkLst>
        </pc:spChg>
        <pc:spChg chg="add del mod">
          <ac:chgData name="Student - Samuel Sim Wei Xuan" userId="ef0c3dc8-a5e4-49a4-a658-fa0f00c2d01f" providerId="ADAL" clId="{902D3A1E-4D31-4979-8189-2AEE6F4E83FD}" dt="2021-04-15T13:42:31.859" v="669" actId="478"/>
          <ac:spMkLst>
            <pc:docMk/>
            <pc:sldMk cId="139291520" sldId="268"/>
            <ac:spMk id="10" creationId="{ABD7ACF7-1A7F-4CD2-834A-6EA7E6510E8C}"/>
          </ac:spMkLst>
        </pc:spChg>
        <pc:spChg chg="add del mod">
          <ac:chgData name="Student - Samuel Sim Wei Xuan" userId="ef0c3dc8-a5e4-49a4-a658-fa0f00c2d01f" providerId="ADAL" clId="{902D3A1E-4D31-4979-8189-2AEE6F4E83FD}" dt="2021-04-15T13:42:29.290" v="667" actId="478"/>
          <ac:spMkLst>
            <pc:docMk/>
            <pc:sldMk cId="139291520" sldId="268"/>
            <ac:spMk id="11" creationId="{AE6A84C8-9D28-49AD-A845-2A4AD0E1102B}"/>
          </ac:spMkLst>
        </pc:spChg>
        <pc:spChg chg="add del mod">
          <ac:chgData name="Student - Samuel Sim Wei Xuan" userId="ef0c3dc8-a5e4-49a4-a658-fa0f00c2d01f" providerId="ADAL" clId="{902D3A1E-4D31-4979-8189-2AEE6F4E83FD}" dt="2021-04-15T13:42:29.863" v="668" actId="478"/>
          <ac:spMkLst>
            <pc:docMk/>
            <pc:sldMk cId="139291520" sldId="268"/>
            <ac:spMk id="12" creationId="{9D49BEF6-ACF1-4BF7-AD9D-E7F799EAC2A4}"/>
          </ac:spMkLst>
        </pc:spChg>
        <pc:spChg chg="add del mod">
          <ac:chgData name="Student - Samuel Sim Wei Xuan" userId="ef0c3dc8-a5e4-49a4-a658-fa0f00c2d01f" providerId="ADAL" clId="{902D3A1E-4D31-4979-8189-2AEE6F4E83FD}" dt="2021-04-15T13:42:28.642" v="666" actId="478"/>
          <ac:spMkLst>
            <pc:docMk/>
            <pc:sldMk cId="139291520" sldId="268"/>
            <ac:spMk id="13" creationId="{8D5B57D1-66DA-4D8D-82B3-BC923E3B8D02}"/>
          </ac:spMkLst>
        </pc:spChg>
        <pc:graphicFrameChg chg="add del mod">
          <ac:chgData name="Student - Samuel Sim Wei Xuan" userId="ef0c3dc8-a5e4-49a4-a658-fa0f00c2d01f" providerId="ADAL" clId="{902D3A1E-4D31-4979-8189-2AEE6F4E83FD}" dt="2021-04-15T13:42:23.657" v="664" actId="478"/>
          <ac:graphicFrameMkLst>
            <pc:docMk/>
            <pc:sldMk cId="139291520" sldId="268"/>
            <ac:graphicFrameMk id="2" creationId="{30DB16FF-0270-4566-95A0-467151F513B8}"/>
          </ac:graphicFrameMkLst>
        </pc:graphicFrameChg>
        <pc:graphicFrameChg chg="add mod modGraphic">
          <ac:chgData name="Student - Samuel Sim Wei Xuan" userId="ef0c3dc8-a5e4-49a4-a658-fa0f00c2d01f" providerId="ADAL" clId="{902D3A1E-4D31-4979-8189-2AEE6F4E83FD}" dt="2021-04-15T13:47:24.008" v="808" actId="572"/>
          <ac:graphicFrameMkLst>
            <pc:docMk/>
            <pc:sldMk cId="139291520" sldId="268"/>
            <ac:graphicFrameMk id="9" creationId="{9AD945F7-B535-43AF-A6B8-1A7514CD638F}"/>
          </ac:graphicFrameMkLst>
        </pc:graphicFrameChg>
        <pc:picChg chg="del mod">
          <ac:chgData name="Student - Samuel Sim Wei Xuan" userId="ef0c3dc8-a5e4-49a4-a658-fa0f00c2d01f" providerId="ADAL" clId="{902D3A1E-4D31-4979-8189-2AEE6F4E83FD}" dt="2021-04-15T13:42:18.058" v="662" actId="478"/>
          <ac:picMkLst>
            <pc:docMk/>
            <pc:sldMk cId="139291520" sldId="268"/>
            <ac:picMk id="3" creationId="{64C64C78-D066-4FFC-8786-9217D0867C3D}"/>
          </ac:picMkLst>
        </pc:picChg>
        <pc:picChg chg="add mod ord">
          <ac:chgData name="Student - Samuel Sim Wei Xuan" userId="ef0c3dc8-a5e4-49a4-a658-fa0f00c2d01f" providerId="ADAL" clId="{902D3A1E-4D31-4979-8189-2AEE6F4E83FD}" dt="2021-04-15T15:04:28.784" v="2834" actId="167"/>
          <ac:picMkLst>
            <pc:docMk/>
            <pc:sldMk cId="139291520" sldId="268"/>
            <ac:picMk id="14" creationId="{4944ED5E-ED33-41DB-A633-B28E594BECEC}"/>
          </ac:picMkLst>
        </pc:picChg>
        <pc:picChg chg="add del mod">
          <ac:chgData name="Student - Samuel Sim Wei Xuan" userId="ef0c3dc8-a5e4-49a4-a658-fa0f00c2d01f" providerId="ADAL" clId="{902D3A1E-4D31-4979-8189-2AEE6F4E83FD}" dt="2021-04-15T15:16:45.527" v="2949"/>
          <ac:picMkLst>
            <pc:docMk/>
            <pc:sldMk cId="139291520" sldId="268"/>
            <ac:picMk id="15" creationId="{BF000B8A-6252-4DFC-B4F4-AD7801549B98}"/>
          </ac:picMkLst>
        </pc:picChg>
      </pc:sldChg>
      <pc:sldChg chg="addSp delSp modSp mod modTransition">
        <pc:chgData name="Student - Samuel Sim Wei Xuan" userId="ef0c3dc8-a5e4-49a4-a658-fa0f00c2d01f" providerId="ADAL" clId="{902D3A1E-4D31-4979-8189-2AEE6F4E83FD}" dt="2021-04-16T14:43:01.243" v="3643" actId="12788"/>
        <pc:sldMkLst>
          <pc:docMk/>
          <pc:sldMk cId="911484581" sldId="269"/>
        </pc:sldMkLst>
        <pc:spChg chg="del mod">
          <ac:chgData name="Student - Samuel Sim Wei Xuan" userId="ef0c3dc8-a5e4-49a4-a658-fa0f00c2d01f" providerId="ADAL" clId="{902D3A1E-4D31-4979-8189-2AEE6F4E83FD}" dt="2021-04-15T14:29:02.250" v="2104" actId="478"/>
          <ac:spMkLst>
            <pc:docMk/>
            <pc:sldMk cId="911484581" sldId="269"/>
            <ac:spMk id="4" creationId="{A401CBB1-2582-4DA4-BAC1-FBD71F229A57}"/>
          </ac:spMkLst>
        </pc:spChg>
        <pc:spChg chg="add mod">
          <ac:chgData name="Student - Samuel Sim Wei Xuan" userId="ef0c3dc8-a5e4-49a4-a658-fa0f00c2d01f" providerId="ADAL" clId="{902D3A1E-4D31-4979-8189-2AEE6F4E83FD}" dt="2021-04-16T14:43:01.243" v="3643" actId="12788"/>
          <ac:spMkLst>
            <pc:docMk/>
            <pc:sldMk cId="911484581" sldId="269"/>
            <ac:spMk id="5" creationId="{CB1732D0-A462-4994-B510-CC1C14A46090}"/>
          </ac:spMkLst>
        </pc:spChg>
        <pc:picChg chg="mod modCrop">
          <ac:chgData name="Student - Samuel Sim Wei Xuan" userId="ef0c3dc8-a5e4-49a4-a658-fa0f00c2d01f" providerId="ADAL" clId="{902D3A1E-4D31-4979-8189-2AEE6F4E83FD}" dt="2021-04-15T14:21:38.956" v="2025" actId="732"/>
          <ac:picMkLst>
            <pc:docMk/>
            <pc:sldMk cId="911484581" sldId="269"/>
            <ac:picMk id="3" creationId="{2B078A63-3485-4B71-9CE1-2BBFB034DCAE}"/>
          </ac:picMkLst>
        </pc:picChg>
      </pc:sldChg>
      <pc:sldChg chg="addSp modSp mod modTransition">
        <pc:chgData name="Student - Samuel Sim Wei Xuan" userId="ef0c3dc8-a5e4-49a4-a658-fa0f00c2d01f" providerId="ADAL" clId="{902D3A1E-4D31-4979-8189-2AEE6F4E83FD}" dt="2021-04-16T15:02:56.493" v="3663" actId="14100"/>
        <pc:sldMkLst>
          <pc:docMk/>
          <pc:sldMk cId="696666669" sldId="270"/>
        </pc:sldMkLst>
        <pc:spChg chg="add mod">
          <ac:chgData name="Student - Samuel Sim Wei Xuan" userId="ef0c3dc8-a5e4-49a4-a658-fa0f00c2d01f" providerId="ADAL" clId="{902D3A1E-4D31-4979-8189-2AEE6F4E83FD}" dt="2021-04-16T14:43:07.210" v="3645" actId="12788"/>
          <ac:spMkLst>
            <pc:docMk/>
            <pc:sldMk cId="696666669" sldId="270"/>
            <ac:spMk id="13" creationId="{38F745EA-A708-408C-BC62-24C8E82C454A}"/>
          </ac:spMkLst>
        </pc:spChg>
        <pc:grpChg chg="mod">
          <ac:chgData name="Student - Samuel Sim Wei Xuan" userId="ef0c3dc8-a5e4-49a4-a658-fa0f00c2d01f" providerId="ADAL" clId="{902D3A1E-4D31-4979-8189-2AEE6F4E83FD}" dt="2021-04-16T15:02:56.493" v="3663" actId="14100"/>
          <ac:grpSpMkLst>
            <pc:docMk/>
            <pc:sldMk cId="696666669" sldId="270"/>
            <ac:grpSpMk id="16" creationId="{C8CD73C8-AEF0-4109-B212-C3F4ABDADE8F}"/>
          </ac:grpSpMkLst>
        </pc:grpChg>
        <pc:picChg chg="mod modCrop">
          <ac:chgData name="Student - Samuel Sim Wei Xuan" userId="ef0c3dc8-a5e4-49a4-a658-fa0f00c2d01f" providerId="ADAL" clId="{902D3A1E-4D31-4979-8189-2AEE6F4E83FD}" dt="2021-04-15T14:31:59.587" v="2193" actId="732"/>
          <ac:picMkLst>
            <pc:docMk/>
            <pc:sldMk cId="696666669" sldId="270"/>
            <ac:picMk id="3" creationId="{B3A0CB24-5E17-4EF7-937F-C218C8BF1AC9}"/>
          </ac:picMkLst>
        </pc:picChg>
        <pc:picChg chg="add mod ord">
          <ac:chgData name="Student - Samuel Sim Wei Xuan" userId="ef0c3dc8-a5e4-49a4-a658-fa0f00c2d01f" providerId="ADAL" clId="{902D3A1E-4D31-4979-8189-2AEE6F4E83FD}" dt="2021-04-15T15:06:38.540" v="2886" actId="167"/>
          <ac:picMkLst>
            <pc:docMk/>
            <pc:sldMk cId="696666669" sldId="270"/>
            <ac:picMk id="17" creationId="{DEDD98B5-3156-491E-AE93-5542CEA29F7A}"/>
          </ac:picMkLst>
        </pc:picChg>
      </pc:sldChg>
      <pc:sldChg chg="addSp delSp modSp new mod modTransition">
        <pc:chgData name="Student - Samuel Sim Wei Xuan" userId="ef0c3dc8-a5e4-49a4-a658-fa0f00c2d01f" providerId="ADAL" clId="{902D3A1E-4D31-4979-8189-2AEE6F4E83FD}" dt="2021-04-16T14:38:29.654" v="3594" actId="12788"/>
        <pc:sldMkLst>
          <pc:docMk/>
          <pc:sldMk cId="48606240" sldId="271"/>
        </pc:sldMkLst>
        <pc:spChg chg="add mod">
          <ac:chgData name="Student - Samuel Sim Wei Xuan" userId="ef0c3dc8-a5e4-49a4-a658-fa0f00c2d01f" providerId="ADAL" clId="{902D3A1E-4D31-4979-8189-2AEE6F4E83FD}" dt="2021-04-15T13:18:32.197" v="20" actId="692"/>
          <ac:spMkLst>
            <pc:docMk/>
            <pc:sldMk cId="48606240" sldId="271"/>
            <ac:spMk id="2" creationId="{0F41D22E-4C30-4898-83C9-C51F49FD1F01}"/>
          </ac:spMkLst>
        </pc:spChg>
        <pc:spChg chg="add del mod">
          <ac:chgData name="Student - Samuel Sim Wei Xuan" userId="ef0c3dc8-a5e4-49a4-a658-fa0f00c2d01f" providerId="ADAL" clId="{902D3A1E-4D31-4979-8189-2AEE6F4E83FD}" dt="2021-04-15T13:18:55.487" v="23"/>
          <ac:spMkLst>
            <pc:docMk/>
            <pc:sldMk cId="48606240" sldId="271"/>
            <ac:spMk id="3" creationId="{8B0242C6-FF1C-4763-AEEE-92CFBCD9DCD7}"/>
          </ac:spMkLst>
        </pc:spChg>
        <pc:spChg chg="add mod">
          <ac:chgData name="Student - Samuel Sim Wei Xuan" userId="ef0c3dc8-a5e4-49a4-a658-fa0f00c2d01f" providerId="ADAL" clId="{902D3A1E-4D31-4979-8189-2AEE6F4E83FD}" dt="2021-04-16T14:38:29.654" v="3594" actId="12788"/>
          <ac:spMkLst>
            <pc:docMk/>
            <pc:sldMk cId="48606240" sldId="271"/>
            <ac:spMk id="4" creationId="{B0EA7706-3404-4FFC-9FEC-D9C80F553E5C}"/>
          </ac:spMkLst>
        </pc:spChg>
        <pc:picChg chg="add mod">
          <ac:chgData name="Student - Samuel Sim Wei Xuan" userId="ef0c3dc8-a5e4-49a4-a658-fa0f00c2d01f" providerId="ADAL" clId="{902D3A1E-4D31-4979-8189-2AEE6F4E83FD}" dt="2021-04-16T14:38:27.575" v="3593" actId="12788"/>
          <ac:picMkLst>
            <pc:docMk/>
            <pc:sldMk cId="48606240" sldId="271"/>
            <ac:picMk id="6" creationId="{CD0A76C5-9059-44AA-9594-AB89545AB278}"/>
          </ac:picMkLst>
        </pc:picChg>
        <pc:picChg chg="add del mod">
          <ac:chgData name="Student - Samuel Sim Wei Xuan" userId="ef0c3dc8-a5e4-49a4-a658-fa0f00c2d01f" providerId="ADAL" clId="{902D3A1E-4D31-4979-8189-2AEE6F4E83FD}" dt="2021-04-15T15:04:11.060" v="2825"/>
          <ac:picMkLst>
            <pc:docMk/>
            <pc:sldMk cId="48606240" sldId="271"/>
            <ac:picMk id="7" creationId="{39EA600A-399E-4707-8535-5414E029EAE0}"/>
          </ac:picMkLst>
        </pc:picChg>
        <pc:picChg chg="add del mod ord">
          <ac:chgData name="Student - Samuel Sim Wei Xuan" userId="ef0c3dc8-a5e4-49a4-a658-fa0f00c2d01f" providerId="ADAL" clId="{902D3A1E-4D31-4979-8189-2AEE6F4E83FD}" dt="2021-04-15T15:04:42.581" v="2836" actId="478"/>
          <ac:picMkLst>
            <pc:docMk/>
            <pc:sldMk cId="48606240" sldId="271"/>
            <ac:picMk id="8" creationId="{59A4D1C0-8546-4884-AEB9-2043DDCE133D}"/>
          </ac:picMkLst>
        </pc:picChg>
      </pc:sldChg>
      <pc:sldChg chg="addSp delSp modSp del mod modTransition">
        <pc:chgData name="Student - Samuel Sim Wei Xuan" userId="ef0c3dc8-a5e4-49a4-a658-fa0f00c2d01f" providerId="ADAL" clId="{902D3A1E-4D31-4979-8189-2AEE6F4E83FD}" dt="2021-04-15T14:50:35.726" v="2662" actId="2696"/>
        <pc:sldMkLst>
          <pc:docMk/>
          <pc:sldMk cId="4153117720" sldId="272"/>
        </pc:sldMkLst>
        <pc:spChg chg="mod">
          <ac:chgData name="Student - Samuel Sim Wei Xuan" userId="ef0c3dc8-a5e4-49a4-a658-fa0f00c2d01f" providerId="ADAL" clId="{902D3A1E-4D31-4979-8189-2AEE6F4E83FD}" dt="2021-04-15T14:47:55.116" v="2610" actId="1076"/>
          <ac:spMkLst>
            <pc:docMk/>
            <pc:sldMk cId="4153117720" sldId="272"/>
            <ac:spMk id="5" creationId="{C6839969-498F-49B2-B3FD-23BED6D6CF18}"/>
          </ac:spMkLst>
        </pc:spChg>
        <pc:spChg chg="mod">
          <ac:chgData name="Student - Samuel Sim Wei Xuan" userId="ef0c3dc8-a5e4-49a4-a658-fa0f00c2d01f" providerId="ADAL" clId="{902D3A1E-4D31-4979-8189-2AEE6F4E83FD}" dt="2021-04-15T14:47:55.116" v="2610" actId="1076"/>
          <ac:spMkLst>
            <pc:docMk/>
            <pc:sldMk cId="4153117720" sldId="272"/>
            <ac:spMk id="6" creationId="{C5325674-F91B-4164-9FF5-0E8E15037A82}"/>
          </ac:spMkLst>
        </pc:spChg>
        <pc:spChg chg="mod">
          <ac:chgData name="Student - Samuel Sim Wei Xuan" userId="ef0c3dc8-a5e4-49a4-a658-fa0f00c2d01f" providerId="ADAL" clId="{902D3A1E-4D31-4979-8189-2AEE6F4E83FD}" dt="2021-04-15T14:47:48.055" v="2608" actId="1076"/>
          <ac:spMkLst>
            <pc:docMk/>
            <pc:sldMk cId="4153117720" sldId="272"/>
            <ac:spMk id="7" creationId="{3783F18B-42D2-4EF7-9C17-6145075D0B62}"/>
          </ac:spMkLst>
        </pc:spChg>
        <pc:spChg chg="mod">
          <ac:chgData name="Student - Samuel Sim Wei Xuan" userId="ef0c3dc8-a5e4-49a4-a658-fa0f00c2d01f" providerId="ADAL" clId="{902D3A1E-4D31-4979-8189-2AEE6F4E83FD}" dt="2021-04-15T14:47:48.055" v="2608" actId="1076"/>
          <ac:spMkLst>
            <pc:docMk/>
            <pc:sldMk cId="4153117720" sldId="272"/>
            <ac:spMk id="8" creationId="{692BA067-6800-4299-A658-CE8BF9E05E53}"/>
          </ac:spMkLst>
        </pc:spChg>
        <pc:spChg chg="mod">
          <ac:chgData name="Student - Samuel Sim Wei Xuan" userId="ef0c3dc8-a5e4-49a4-a658-fa0f00c2d01f" providerId="ADAL" clId="{902D3A1E-4D31-4979-8189-2AEE6F4E83FD}" dt="2021-04-15T14:47:44.337" v="2607" actId="1076"/>
          <ac:spMkLst>
            <pc:docMk/>
            <pc:sldMk cId="4153117720" sldId="272"/>
            <ac:spMk id="9" creationId="{24974B95-3611-406F-A777-E2B5A91E9DDD}"/>
          </ac:spMkLst>
        </pc:spChg>
        <pc:spChg chg="mod">
          <ac:chgData name="Student - Samuel Sim Wei Xuan" userId="ef0c3dc8-a5e4-49a4-a658-fa0f00c2d01f" providerId="ADAL" clId="{902D3A1E-4D31-4979-8189-2AEE6F4E83FD}" dt="2021-04-15T14:47:44.337" v="2607" actId="1076"/>
          <ac:spMkLst>
            <pc:docMk/>
            <pc:sldMk cId="4153117720" sldId="272"/>
            <ac:spMk id="10" creationId="{26F3D81C-3E10-4C7E-A03B-2ADAB436EC2F}"/>
          </ac:spMkLst>
        </pc:spChg>
        <pc:spChg chg="del mod">
          <ac:chgData name="Student - Samuel Sim Wei Xuan" userId="ef0c3dc8-a5e4-49a4-a658-fa0f00c2d01f" providerId="ADAL" clId="{902D3A1E-4D31-4979-8189-2AEE6F4E83FD}" dt="2021-04-15T14:47:30.776" v="2597" actId="478"/>
          <ac:spMkLst>
            <pc:docMk/>
            <pc:sldMk cId="4153117720" sldId="272"/>
            <ac:spMk id="11" creationId="{DFA70C0A-4B06-422C-BEA4-39EA67F34598}"/>
          </ac:spMkLst>
        </pc:spChg>
        <pc:spChg chg="del mod">
          <ac:chgData name="Student - Samuel Sim Wei Xuan" userId="ef0c3dc8-a5e4-49a4-a658-fa0f00c2d01f" providerId="ADAL" clId="{902D3A1E-4D31-4979-8189-2AEE6F4E83FD}" dt="2021-04-15T14:47:30.776" v="2597" actId="478"/>
          <ac:spMkLst>
            <pc:docMk/>
            <pc:sldMk cId="4153117720" sldId="272"/>
            <ac:spMk id="12" creationId="{2CBCCFBD-35FE-4FD1-8D07-3F534BDA57C3}"/>
          </ac:spMkLst>
        </pc:spChg>
        <pc:spChg chg="add mod">
          <ac:chgData name="Student - Samuel Sim Wei Xuan" userId="ef0c3dc8-a5e4-49a4-a658-fa0f00c2d01f" providerId="ADAL" clId="{902D3A1E-4D31-4979-8189-2AEE6F4E83FD}" dt="2021-04-15T14:47:44.337" v="2607" actId="1076"/>
          <ac:spMkLst>
            <pc:docMk/>
            <pc:sldMk cId="4153117720" sldId="272"/>
            <ac:spMk id="13" creationId="{EE6C0B24-47E3-421B-B94A-6E9AFED0212F}"/>
          </ac:spMkLst>
        </pc:spChg>
        <pc:spChg chg="add mod">
          <ac:chgData name="Student - Samuel Sim Wei Xuan" userId="ef0c3dc8-a5e4-49a4-a658-fa0f00c2d01f" providerId="ADAL" clId="{902D3A1E-4D31-4979-8189-2AEE6F4E83FD}" dt="2021-04-15T14:47:44.337" v="2607" actId="1076"/>
          <ac:spMkLst>
            <pc:docMk/>
            <pc:sldMk cId="4153117720" sldId="272"/>
            <ac:spMk id="14" creationId="{11457F88-148F-4EE4-9ECF-40390E3FF460}"/>
          </ac:spMkLst>
        </pc:spChg>
      </pc:sldChg>
      <pc:sldChg chg="delSp add del mod">
        <pc:chgData name="Student - Samuel Sim Wei Xuan" userId="ef0c3dc8-a5e4-49a4-a658-fa0f00c2d01f" providerId="ADAL" clId="{902D3A1E-4D31-4979-8189-2AEE6F4E83FD}" dt="2021-04-15T13:46:19.162" v="763" actId="47"/>
        <pc:sldMkLst>
          <pc:docMk/>
          <pc:sldMk cId="1055090278" sldId="273"/>
        </pc:sldMkLst>
        <pc:picChg chg="del">
          <ac:chgData name="Student - Samuel Sim Wei Xuan" userId="ef0c3dc8-a5e4-49a4-a658-fa0f00c2d01f" providerId="ADAL" clId="{902D3A1E-4D31-4979-8189-2AEE6F4E83FD}" dt="2021-04-15T13:46:11.577" v="760" actId="478"/>
          <ac:picMkLst>
            <pc:docMk/>
            <pc:sldMk cId="1055090278" sldId="273"/>
            <ac:picMk id="3" creationId="{64C64C78-D066-4FFC-8786-9217D0867C3D}"/>
          </ac:picMkLst>
        </pc:picChg>
      </pc:sldChg>
      <pc:sldChg chg="addSp delSp modSp add mod">
        <pc:chgData name="Student - Samuel Sim Wei Xuan" userId="ef0c3dc8-a5e4-49a4-a658-fa0f00c2d01f" providerId="ADAL" clId="{902D3A1E-4D31-4979-8189-2AEE6F4E83FD}" dt="2021-04-16T14:58:17.755" v="3651" actId="207"/>
        <pc:sldMkLst>
          <pc:docMk/>
          <pc:sldMk cId="2556473082" sldId="273"/>
        </pc:sldMkLst>
        <pc:spChg chg="del">
          <ac:chgData name="Student - Samuel Sim Wei Xuan" userId="ef0c3dc8-a5e4-49a4-a658-fa0f00c2d01f" providerId="ADAL" clId="{902D3A1E-4D31-4979-8189-2AEE6F4E83FD}" dt="2021-04-15T13:50:10.134" v="828" actId="478"/>
          <ac:spMkLst>
            <pc:docMk/>
            <pc:sldMk cId="2556473082" sldId="273"/>
            <ac:spMk id="4" creationId="{68967C27-1D10-46B5-9DD1-64F9329AB226}"/>
          </ac:spMkLst>
        </pc:spChg>
        <pc:spChg chg="del">
          <ac:chgData name="Student - Samuel Sim Wei Xuan" userId="ef0c3dc8-a5e4-49a4-a658-fa0f00c2d01f" providerId="ADAL" clId="{902D3A1E-4D31-4979-8189-2AEE6F4E83FD}" dt="2021-04-15T13:50:10.134" v="828" actId="478"/>
          <ac:spMkLst>
            <pc:docMk/>
            <pc:sldMk cId="2556473082" sldId="273"/>
            <ac:spMk id="5" creationId="{A8992DA2-1578-428B-96C4-D84CCF009B95}"/>
          </ac:spMkLst>
        </pc:spChg>
        <pc:spChg chg="del">
          <ac:chgData name="Student - Samuel Sim Wei Xuan" userId="ef0c3dc8-a5e4-49a4-a658-fa0f00c2d01f" providerId="ADAL" clId="{902D3A1E-4D31-4979-8189-2AEE6F4E83FD}" dt="2021-04-15T13:50:10.134" v="828" actId="478"/>
          <ac:spMkLst>
            <pc:docMk/>
            <pc:sldMk cId="2556473082" sldId="273"/>
            <ac:spMk id="6" creationId="{39167C52-334B-40B3-8990-91C0A0757B8F}"/>
          </ac:spMkLst>
        </pc:spChg>
        <pc:spChg chg="del">
          <ac:chgData name="Student - Samuel Sim Wei Xuan" userId="ef0c3dc8-a5e4-49a4-a658-fa0f00c2d01f" providerId="ADAL" clId="{902D3A1E-4D31-4979-8189-2AEE6F4E83FD}" dt="2021-04-15T13:50:10.134" v="828" actId="478"/>
          <ac:spMkLst>
            <pc:docMk/>
            <pc:sldMk cId="2556473082" sldId="273"/>
            <ac:spMk id="7" creationId="{496A824F-32E3-4A4B-9C57-43B395E60830}"/>
          </ac:spMkLst>
        </pc:spChg>
        <pc:spChg chg="del">
          <ac:chgData name="Student - Samuel Sim Wei Xuan" userId="ef0c3dc8-a5e4-49a4-a658-fa0f00c2d01f" providerId="ADAL" clId="{902D3A1E-4D31-4979-8189-2AEE6F4E83FD}" dt="2021-04-15T13:50:10.134" v="828" actId="478"/>
          <ac:spMkLst>
            <pc:docMk/>
            <pc:sldMk cId="2556473082" sldId="273"/>
            <ac:spMk id="8" creationId="{2FF348A9-2240-46AD-937E-BCE5A712A596}"/>
          </ac:spMkLst>
        </pc:spChg>
        <pc:spChg chg="del">
          <ac:chgData name="Student - Samuel Sim Wei Xuan" userId="ef0c3dc8-a5e4-49a4-a658-fa0f00c2d01f" providerId="ADAL" clId="{902D3A1E-4D31-4979-8189-2AEE6F4E83FD}" dt="2021-04-15T13:50:10.134" v="828" actId="478"/>
          <ac:spMkLst>
            <pc:docMk/>
            <pc:sldMk cId="2556473082" sldId="273"/>
            <ac:spMk id="9" creationId="{3A4EB954-F252-4A03-9688-79FDCAF5E6E4}"/>
          </ac:spMkLst>
        </pc:spChg>
        <pc:spChg chg="del">
          <ac:chgData name="Student - Samuel Sim Wei Xuan" userId="ef0c3dc8-a5e4-49a4-a658-fa0f00c2d01f" providerId="ADAL" clId="{902D3A1E-4D31-4979-8189-2AEE6F4E83FD}" dt="2021-04-15T13:50:10.134" v="828" actId="478"/>
          <ac:spMkLst>
            <pc:docMk/>
            <pc:sldMk cId="2556473082" sldId="273"/>
            <ac:spMk id="16" creationId="{FA4BFF08-ACF3-408B-9B7F-F6A15F1F7A2B}"/>
          </ac:spMkLst>
        </pc:spChg>
        <pc:spChg chg="mod">
          <ac:chgData name="Student - Samuel Sim Wei Xuan" userId="ef0c3dc8-a5e4-49a4-a658-fa0f00c2d01f" providerId="ADAL" clId="{902D3A1E-4D31-4979-8189-2AEE6F4E83FD}" dt="2021-04-15T13:50:21.812" v="849" actId="20577"/>
          <ac:spMkLst>
            <pc:docMk/>
            <pc:sldMk cId="2556473082" sldId="273"/>
            <ac:spMk id="18" creationId="{67EC8E30-B964-4F4B-A6E3-60277B0BF058}"/>
          </ac:spMkLst>
        </pc:spChg>
        <pc:spChg chg="add mod">
          <ac:chgData name="Student - Samuel Sim Wei Xuan" userId="ef0c3dc8-a5e4-49a4-a658-fa0f00c2d01f" providerId="ADAL" clId="{902D3A1E-4D31-4979-8189-2AEE6F4E83FD}" dt="2021-04-16T14:58:17.755" v="3651" actId="207"/>
          <ac:spMkLst>
            <pc:docMk/>
            <pc:sldMk cId="2556473082" sldId="273"/>
            <ac:spMk id="19" creationId="{1A30C038-66AC-4993-B184-37954FF4088E}"/>
          </ac:spMkLst>
        </pc:spChg>
        <pc:picChg chg="del">
          <ac:chgData name="Student - Samuel Sim Wei Xuan" userId="ef0c3dc8-a5e4-49a4-a658-fa0f00c2d01f" providerId="ADAL" clId="{902D3A1E-4D31-4979-8189-2AEE6F4E83FD}" dt="2021-04-15T13:50:10.134" v="828" actId="478"/>
          <ac:picMkLst>
            <pc:docMk/>
            <pc:sldMk cId="2556473082" sldId="273"/>
            <ac:picMk id="3" creationId="{FDF2145C-481C-40A3-A305-8642A50F73CE}"/>
          </ac:picMkLst>
        </pc:picChg>
        <pc:picChg chg="add mod ord">
          <ac:chgData name="Student - Samuel Sim Wei Xuan" userId="ef0c3dc8-a5e4-49a4-a658-fa0f00c2d01f" providerId="ADAL" clId="{902D3A1E-4D31-4979-8189-2AEE6F4E83FD}" dt="2021-04-15T15:04:31.571" v="2835" actId="167"/>
          <ac:picMkLst>
            <pc:docMk/>
            <pc:sldMk cId="2556473082" sldId="273"/>
            <ac:picMk id="20" creationId="{B51D0D7E-66DA-4A83-BF16-F198C34BD6A4}"/>
          </ac:picMkLst>
        </pc:picChg>
        <pc:cxnChg chg="del mod">
          <ac:chgData name="Student - Samuel Sim Wei Xuan" userId="ef0c3dc8-a5e4-49a4-a658-fa0f00c2d01f" providerId="ADAL" clId="{902D3A1E-4D31-4979-8189-2AEE6F4E83FD}" dt="2021-04-15T13:50:10.134" v="828" actId="478"/>
          <ac:cxnSpMkLst>
            <pc:docMk/>
            <pc:sldMk cId="2556473082" sldId="273"/>
            <ac:cxnSpMk id="10" creationId="{3BC60263-1BA7-4F91-8297-95C687C3B8EE}"/>
          </ac:cxnSpMkLst>
        </pc:cxnChg>
        <pc:cxnChg chg="del mod">
          <ac:chgData name="Student - Samuel Sim Wei Xuan" userId="ef0c3dc8-a5e4-49a4-a658-fa0f00c2d01f" providerId="ADAL" clId="{902D3A1E-4D31-4979-8189-2AEE6F4E83FD}" dt="2021-04-15T13:50:10.134" v="828" actId="478"/>
          <ac:cxnSpMkLst>
            <pc:docMk/>
            <pc:sldMk cId="2556473082" sldId="273"/>
            <ac:cxnSpMk id="11" creationId="{C5F94516-6AF2-4135-BC3B-14D349CD6883}"/>
          </ac:cxnSpMkLst>
        </pc:cxnChg>
        <pc:cxnChg chg="del mod">
          <ac:chgData name="Student - Samuel Sim Wei Xuan" userId="ef0c3dc8-a5e4-49a4-a658-fa0f00c2d01f" providerId="ADAL" clId="{902D3A1E-4D31-4979-8189-2AEE6F4E83FD}" dt="2021-04-15T13:50:10.134" v="828" actId="478"/>
          <ac:cxnSpMkLst>
            <pc:docMk/>
            <pc:sldMk cId="2556473082" sldId="273"/>
            <ac:cxnSpMk id="12" creationId="{A73A72D8-C412-473D-BB34-13819DC7D853}"/>
          </ac:cxnSpMkLst>
        </pc:cxnChg>
        <pc:cxnChg chg="del mod">
          <ac:chgData name="Student - Samuel Sim Wei Xuan" userId="ef0c3dc8-a5e4-49a4-a658-fa0f00c2d01f" providerId="ADAL" clId="{902D3A1E-4D31-4979-8189-2AEE6F4E83FD}" dt="2021-04-15T13:50:10.134" v="828" actId="478"/>
          <ac:cxnSpMkLst>
            <pc:docMk/>
            <pc:sldMk cId="2556473082" sldId="273"/>
            <ac:cxnSpMk id="13" creationId="{E7C7D16B-E1EE-49C0-BE4F-D24B255FA583}"/>
          </ac:cxnSpMkLst>
        </pc:cxnChg>
        <pc:cxnChg chg="del">
          <ac:chgData name="Student - Samuel Sim Wei Xuan" userId="ef0c3dc8-a5e4-49a4-a658-fa0f00c2d01f" providerId="ADAL" clId="{902D3A1E-4D31-4979-8189-2AEE6F4E83FD}" dt="2021-04-15T13:50:10.134" v="828" actId="478"/>
          <ac:cxnSpMkLst>
            <pc:docMk/>
            <pc:sldMk cId="2556473082" sldId="273"/>
            <ac:cxnSpMk id="14" creationId="{76A967F2-5783-4A3F-931B-908273920FE3}"/>
          </ac:cxnSpMkLst>
        </pc:cxnChg>
        <pc:cxnChg chg="del">
          <ac:chgData name="Student - Samuel Sim Wei Xuan" userId="ef0c3dc8-a5e4-49a4-a658-fa0f00c2d01f" providerId="ADAL" clId="{902D3A1E-4D31-4979-8189-2AEE6F4E83FD}" dt="2021-04-15T13:50:10.134" v="828" actId="478"/>
          <ac:cxnSpMkLst>
            <pc:docMk/>
            <pc:sldMk cId="2556473082" sldId="273"/>
            <ac:cxnSpMk id="15" creationId="{DB7C95A0-0E9C-4A90-AB0D-522503840904}"/>
          </ac:cxnSpMkLst>
        </pc:cxnChg>
        <pc:cxnChg chg="del mod">
          <ac:chgData name="Student - Samuel Sim Wei Xuan" userId="ef0c3dc8-a5e4-49a4-a658-fa0f00c2d01f" providerId="ADAL" clId="{902D3A1E-4D31-4979-8189-2AEE6F4E83FD}" dt="2021-04-15T13:50:10.134" v="828" actId="478"/>
          <ac:cxnSpMkLst>
            <pc:docMk/>
            <pc:sldMk cId="2556473082" sldId="273"/>
            <ac:cxnSpMk id="17" creationId="{C512CE5A-A893-4512-9062-14C97D77E4FF}"/>
          </ac:cxnSpMkLst>
        </pc:cxnChg>
      </pc:sldChg>
      <pc:sldChg chg="addSp delSp modSp add mod">
        <pc:chgData name="Student - Samuel Sim Wei Xuan" userId="ef0c3dc8-a5e4-49a4-a658-fa0f00c2d01f" providerId="ADAL" clId="{902D3A1E-4D31-4979-8189-2AEE6F4E83FD}" dt="2021-04-15T13:54:26.091" v="1106" actId="1076"/>
        <pc:sldMkLst>
          <pc:docMk/>
          <pc:sldMk cId="1807823904" sldId="274"/>
        </pc:sldMkLst>
        <pc:spChg chg="mod">
          <ac:chgData name="Student - Samuel Sim Wei Xuan" userId="ef0c3dc8-a5e4-49a4-a658-fa0f00c2d01f" providerId="ADAL" clId="{902D3A1E-4D31-4979-8189-2AEE6F4E83FD}" dt="2021-04-15T13:53:57.296" v="1100" actId="1076"/>
          <ac:spMkLst>
            <pc:docMk/>
            <pc:sldMk cId="1807823904" sldId="274"/>
            <ac:spMk id="4" creationId="{B0EA7706-3404-4FFC-9FEC-D9C80F553E5C}"/>
          </ac:spMkLst>
        </pc:spChg>
        <pc:picChg chg="add mod">
          <ac:chgData name="Student - Samuel Sim Wei Xuan" userId="ef0c3dc8-a5e4-49a4-a658-fa0f00c2d01f" providerId="ADAL" clId="{902D3A1E-4D31-4979-8189-2AEE6F4E83FD}" dt="2021-04-15T13:54:26.091" v="1106" actId="1076"/>
          <ac:picMkLst>
            <pc:docMk/>
            <pc:sldMk cId="1807823904" sldId="274"/>
            <ac:picMk id="5" creationId="{0B31AB78-AB0C-4EEC-8F12-51E514BD8733}"/>
          </ac:picMkLst>
        </pc:picChg>
        <pc:picChg chg="add del mod">
          <ac:chgData name="Student - Samuel Sim Wei Xuan" userId="ef0c3dc8-a5e4-49a4-a658-fa0f00c2d01f" providerId="ADAL" clId="{902D3A1E-4D31-4979-8189-2AEE6F4E83FD}" dt="2021-04-15T13:53:52.303" v="1098" actId="478"/>
          <ac:picMkLst>
            <pc:docMk/>
            <pc:sldMk cId="1807823904" sldId="274"/>
            <ac:picMk id="6" creationId="{CD0A76C5-9059-44AA-9594-AB89545AB278}"/>
          </ac:picMkLst>
        </pc:picChg>
      </pc:sldChg>
      <pc:sldChg chg="addSp delSp modSp add mod modAnim modNotesTx">
        <pc:chgData name="Student - Samuel Sim Wei Xuan" userId="ef0c3dc8-a5e4-49a4-a658-fa0f00c2d01f" providerId="ADAL" clId="{902D3A1E-4D31-4979-8189-2AEE6F4E83FD}" dt="2021-04-17T09:34:14.852" v="3906" actId="20577"/>
        <pc:sldMkLst>
          <pc:docMk/>
          <pc:sldMk cId="720336609" sldId="275"/>
        </pc:sldMkLst>
        <pc:spChg chg="del">
          <ac:chgData name="Student - Samuel Sim Wei Xuan" userId="ef0c3dc8-a5e4-49a4-a658-fa0f00c2d01f" providerId="ADAL" clId="{902D3A1E-4D31-4979-8189-2AEE6F4E83FD}" dt="2021-04-15T13:57:42.714" v="1148" actId="478"/>
          <ac:spMkLst>
            <pc:docMk/>
            <pc:sldMk cId="720336609" sldId="275"/>
            <ac:spMk id="4" creationId="{68967C27-1D10-46B5-9DD1-64F9329AB226}"/>
          </ac:spMkLst>
        </pc:spChg>
        <pc:spChg chg="del">
          <ac:chgData name="Student - Samuel Sim Wei Xuan" userId="ef0c3dc8-a5e4-49a4-a658-fa0f00c2d01f" providerId="ADAL" clId="{902D3A1E-4D31-4979-8189-2AEE6F4E83FD}" dt="2021-04-15T13:57:42.714" v="1148" actId="478"/>
          <ac:spMkLst>
            <pc:docMk/>
            <pc:sldMk cId="720336609" sldId="275"/>
            <ac:spMk id="5" creationId="{A8992DA2-1578-428B-96C4-D84CCF009B95}"/>
          </ac:spMkLst>
        </pc:spChg>
        <pc:spChg chg="del">
          <ac:chgData name="Student - Samuel Sim Wei Xuan" userId="ef0c3dc8-a5e4-49a4-a658-fa0f00c2d01f" providerId="ADAL" clId="{902D3A1E-4D31-4979-8189-2AEE6F4E83FD}" dt="2021-04-15T13:57:42.714" v="1148" actId="478"/>
          <ac:spMkLst>
            <pc:docMk/>
            <pc:sldMk cId="720336609" sldId="275"/>
            <ac:spMk id="6" creationId="{39167C52-334B-40B3-8990-91C0A0757B8F}"/>
          </ac:spMkLst>
        </pc:spChg>
        <pc:spChg chg="del">
          <ac:chgData name="Student - Samuel Sim Wei Xuan" userId="ef0c3dc8-a5e4-49a4-a658-fa0f00c2d01f" providerId="ADAL" clId="{902D3A1E-4D31-4979-8189-2AEE6F4E83FD}" dt="2021-04-15T13:57:42.714" v="1148" actId="478"/>
          <ac:spMkLst>
            <pc:docMk/>
            <pc:sldMk cId="720336609" sldId="275"/>
            <ac:spMk id="7" creationId="{496A824F-32E3-4A4B-9C57-43B395E60830}"/>
          </ac:spMkLst>
        </pc:spChg>
        <pc:spChg chg="del">
          <ac:chgData name="Student - Samuel Sim Wei Xuan" userId="ef0c3dc8-a5e4-49a4-a658-fa0f00c2d01f" providerId="ADAL" clId="{902D3A1E-4D31-4979-8189-2AEE6F4E83FD}" dt="2021-04-15T13:57:42.714" v="1148" actId="478"/>
          <ac:spMkLst>
            <pc:docMk/>
            <pc:sldMk cId="720336609" sldId="275"/>
            <ac:spMk id="8" creationId="{2FF348A9-2240-46AD-937E-BCE5A712A596}"/>
          </ac:spMkLst>
        </pc:spChg>
        <pc:spChg chg="del">
          <ac:chgData name="Student - Samuel Sim Wei Xuan" userId="ef0c3dc8-a5e4-49a4-a658-fa0f00c2d01f" providerId="ADAL" clId="{902D3A1E-4D31-4979-8189-2AEE6F4E83FD}" dt="2021-04-15T13:57:42.714" v="1148" actId="478"/>
          <ac:spMkLst>
            <pc:docMk/>
            <pc:sldMk cId="720336609" sldId="275"/>
            <ac:spMk id="9" creationId="{3A4EB954-F252-4A03-9688-79FDCAF5E6E4}"/>
          </ac:spMkLst>
        </pc:spChg>
        <pc:spChg chg="del">
          <ac:chgData name="Student - Samuel Sim Wei Xuan" userId="ef0c3dc8-a5e4-49a4-a658-fa0f00c2d01f" providerId="ADAL" clId="{902D3A1E-4D31-4979-8189-2AEE6F4E83FD}" dt="2021-04-15T13:57:42.714" v="1148" actId="478"/>
          <ac:spMkLst>
            <pc:docMk/>
            <pc:sldMk cId="720336609" sldId="275"/>
            <ac:spMk id="16" creationId="{FA4BFF08-ACF3-408B-9B7F-F6A15F1F7A2B}"/>
          </ac:spMkLst>
        </pc:spChg>
        <pc:spChg chg="del">
          <ac:chgData name="Student - Samuel Sim Wei Xuan" userId="ef0c3dc8-a5e4-49a4-a658-fa0f00c2d01f" providerId="ADAL" clId="{902D3A1E-4D31-4979-8189-2AEE6F4E83FD}" dt="2021-04-15T13:57:42.714" v="1148" actId="478"/>
          <ac:spMkLst>
            <pc:docMk/>
            <pc:sldMk cId="720336609" sldId="275"/>
            <ac:spMk id="18" creationId="{67EC8E30-B964-4F4B-A6E3-60277B0BF058}"/>
          </ac:spMkLst>
        </pc:spChg>
        <pc:spChg chg="add mod topLvl">
          <ac:chgData name="Student - Samuel Sim Wei Xuan" userId="ef0c3dc8-a5e4-49a4-a658-fa0f00c2d01f" providerId="ADAL" clId="{902D3A1E-4D31-4979-8189-2AEE6F4E83FD}" dt="2021-04-16T14:42:30.430" v="3635" actId="165"/>
          <ac:spMkLst>
            <pc:docMk/>
            <pc:sldMk cId="720336609" sldId="275"/>
            <ac:spMk id="19" creationId="{753E883A-3A84-460A-B223-94E35C3DAF07}"/>
          </ac:spMkLst>
        </pc:spChg>
        <pc:spChg chg="add mod">
          <ac:chgData name="Student - Samuel Sim Wei Xuan" userId="ef0c3dc8-a5e4-49a4-a658-fa0f00c2d01f" providerId="ADAL" clId="{902D3A1E-4D31-4979-8189-2AEE6F4E83FD}" dt="2021-04-15T13:57:54.242" v="1151"/>
          <ac:spMkLst>
            <pc:docMk/>
            <pc:sldMk cId="720336609" sldId="275"/>
            <ac:spMk id="20" creationId="{9440535A-F77D-40F6-A70B-0796E7A2EB3F}"/>
          </ac:spMkLst>
        </pc:spChg>
        <pc:spChg chg="add del">
          <ac:chgData name="Student - Samuel Sim Wei Xuan" userId="ef0c3dc8-a5e4-49a4-a658-fa0f00c2d01f" providerId="ADAL" clId="{902D3A1E-4D31-4979-8189-2AEE6F4E83FD}" dt="2021-04-15T13:58:31.779" v="1160" actId="478"/>
          <ac:spMkLst>
            <pc:docMk/>
            <pc:sldMk cId="720336609" sldId="275"/>
            <ac:spMk id="22" creationId="{6B89E0CE-A055-407D-A8BC-20F5AF92C15C}"/>
          </ac:spMkLst>
        </pc:spChg>
        <pc:spChg chg="add del mod">
          <ac:chgData name="Student - Samuel Sim Wei Xuan" userId="ef0c3dc8-a5e4-49a4-a658-fa0f00c2d01f" providerId="ADAL" clId="{902D3A1E-4D31-4979-8189-2AEE6F4E83FD}" dt="2021-04-15T14:01:23.678" v="1345" actId="478"/>
          <ac:spMkLst>
            <pc:docMk/>
            <pc:sldMk cId="720336609" sldId="275"/>
            <ac:spMk id="23" creationId="{371D60BF-BDCE-4EE2-AF67-EB0B2D33AF33}"/>
          </ac:spMkLst>
        </pc:spChg>
        <pc:spChg chg="add del mod">
          <ac:chgData name="Student - Samuel Sim Wei Xuan" userId="ef0c3dc8-a5e4-49a4-a658-fa0f00c2d01f" providerId="ADAL" clId="{902D3A1E-4D31-4979-8189-2AEE6F4E83FD}" dt="2021-04-15T13:59:18.590" v="1174"/>
          <ac:spMkLst>
            <pc:docMk/>
            <pc:sldMk cId="720336609" sldId="275"/>
            <ac:spMk id="24" creationId="{6B041E58-288D-4011-8260-E0E5F60B8503}"/>
          </ac:spMkLst>
        </pc:spChg>
        <pc:spChg chg="add mod">
          <ac:chgData name="Student - Samuel Sim Wei Xuan" userId="ef0c3dc8-a5e4-49a4-a658-fa0f00c2d01f" providerId="ADAL" clId="{902D3A1E-4D31-4979-8189-2AEE6F4E83FD}" dt="2021-04-17T09:33:56.017" v="3891" actId="113"/>
          <ac:spMkLst>
            <pc:docMk/>
            <pc:sldMk cId="720336609" sldId="275"/>
            <ac:spMk id="25" creationId="{D5566C83-9AB5-4B54-80F5-0CE8D7152567}"/>
          </ac:spMkLst>
        </pc:spChg>
        <pc:spChg chg="add del">
          <ac:chgData name="Student - Samuel Sim Wei Xuan" userId="ef0c3dc8-a5e4-49a4-a658-fa0f00c2d01f" providerId="ADAL" clId="{902D3A1E-4D31-4979-8189-2AEE6F4E83FD}" dt="2021-04-15T14:03:36.575" v="1509" actId="22"/>
          <ac:spMkLst>
            <pc:docMk/>
            <pc:sldMk cId="720336609" sldId="275"/>
            <ac:spMk id="27" creationId="{467AFFF6-4A65-4D2F-962C-B8EE7AC6935E}"/>
          </ac:spMkLst>
        </pc:spChg>
        <pc:spChg chg="add mod">
          <ac:chgData name="Student - Samuel Sim Wei Xuan" userId="ef0c3dc8-a5e4-49a4-a658-fa0f00c2d01f" providerId="ADAL" clId="{902D3A1E-4D31-4979-8189-2AEE6F4E83FD}" dt="2021-04-17T09:34:14.852" v="3906" actId="20577"/>
          <ac:spMkLst>
            <pc:docMk/>
            <pc:sldMk cId="720336609" sldId="275"/>
            <ac:spMk id="28" creationId="{E4032D55-22EC-4DB8-9D4A-B9575CEC3CD6}"/>
          </ac:spMkLst>
        </pc:spChg>
        <pc:grpChg chg="add del mod">
          <ac:chgData name="Student - Samuel Sim Wei Xuan" userId="ef0c3dc8-a5e4-49a4-a658-fa0f00c2d01f" providerId="ADAL" clId="{902D3A1E-4D31-4979-8189-2AEE6F4E83FD}" dt="2021-04-16T14:42:30.430" v="3635" actId="165"/>
          <ac:grpSpMkLst>
            <pc:docMk/>
            <pc:sldMk cId="720336609" sldId="275"/>
            <ac:grpSpMk id="2" creationId="{8E2C4BE7-234A-4DA5-99DB-FC99CD6627D2}"/>
          </ac:grpSpMkLst>
        </pc:grpChg>
        <pc:picChg chg="del">
          <ac:chgData name="Student - Samuel Sim Wei Xuan" userId="ef0c3dc8-a5e4-49a4-a658-fa0f00c2d01f" providerId="ADAL" clId="{902D3A1E-4D31-4979-8189-2AEE6F4E83FD}" dt="2021-04-15T13:57:42.714" v="1148" actId="478"/>
          <ac:picMkLst>
            <pc:docMk/>
            <pc:sldMk cId="720336609" sldId="275"/>
            <ac:picMk id="3" creationId="{FDF2145C-481C-40A3-A305-8642A50F73CE}"/>
          </ac:picMkLst>
        </pc:picChg>
        <pc:picChg chg="add mod topLvl">
          <ac:chgData name="Student - Samuel Sim Wei Xuan" userId="ef0c3dc8-a5e4-49a4-a658-fa0f00c2d01f" providerId="ADAL" clId="{902D3A1E-4D31-4979-8189-2AEE6F4E83FD}" dt="2021-04-16T14:42:30.430" v="3635" actId="165"/>
          <ac:picMkLst>
            <pc:docMk/>
            <pc:sldMk cId="720336609" sldId="275"/>
            <ac:picMk id="21" creationId="{FFE17795-9B79-4BC4-80C2-A07AA6B8FA16}"/>
          </ac:picMkLst>
        </pc:picChg>
        <pc:picChg chg="add mod ord">
          <ac:chgData name="Student - Samuel Sim Wei Xuan" userId="ef0c3dc8-a5e4-49a4-a658-fa0f00c2d01f" providerId="ADAL" clId="{902D3A1E-4D31-4979-8189-2AEE6F4E83FD}" dt="2021-04-15T15:07:30.006" v="2898" actId="1076"/>
          <ac:picMkLst>
            <pc:docMk/>
            <pc:sldMk cId="720336609" sldId="275"/>
            <ac:picMk id="29" creationId="{CAACFE54-C7E7-4F11-BDF9-949524FEBA4B}"/>
          </ac:picMkLst>
        </pc:picChg>
        <pc:cxnChg chg="del">
          <ac:chgData name="Student - Samuel Sim Wei Xuan" userId="ef0c3dc8-a5e4-49a4-a658-fa0f00c2d01f" providerId="ADAL" clId="{902D3A1E-4D31-4979-8189-2AEE6F4E83FD}" dt="2021-04-15T13:57:42.714" v="1148" actId="478"/>
          <ac:cxnSpMkLst>
            <pc:docMk/>
            <pc:sldMk cId="720336609" sldId="275"/>
            <ac:cxnSpMk id="10" creationId="{3BC60263-1BA7-4F91-8297-95C687C3B8EE}"/>
          </ac:cxnSpMkLst>
        </pc:cxnChg>
        <pc:cxnChg chg="del mod">
          <ac:chgData name="Student - Samuel Sim Wei Xuan" userId="ef0c3dc8-a5e4-49a4-a658-fa0f00c2d01f" providerId="ADAL" clId="{902D3A1E-4D31-4979-8189-2AEE6F4E83FD}" dt="2021-04-15T13:57:42.714" v="1148" actId="478"/>
          <ac:cxnSpMkLst>
            <pc:docMk/>
            <pc:sldMk cId="720336609" sldId="275"/>
            <ac:cxnSpMk id="11" creationId="{C5F94516-6AF2-4135-BC3B-14D349CD6883}"/>
          </ac:cxnSpMkLst>
        </pc:cxnChg>
        <pc:cxnChg chg="del">
          <ac:chgData name="Student - Samuel Sim Wei Xuan" userId="ef0c3dc8-a5e4-49a4-a658-fa0f00c2d01f" providerId="ADAL" clId="{902D3A1E-4D31-4979-8189-2AEE6F4E83FD}" dt="2021-04-15T13:57:42.714" v="1148" actId="478"/>
          <ac:cxnSpMkLst>
            <pc:docMk/>
            <pc:sldMk cId="720336609" sldId="275"/>
            <ac:cxnSpMk id="12" creationId="{A73A72D8-C412-473D-BB34-13819DC7D853}"/>
          </ac:cxnSpMkLst>
        </pc:cxnChg>
        <pc:cxnChg chg="del">
          <ac:chgData name="Student - Samuel Sim Wei Xuan" userId="ef0c3dc8-a5e4-49a4-a658-fa0f00c2d01f" providerId="ADAL" clId="{902D3A1E-4D31-4979-8189-2AEE6F4E83FD}" dt="2021-04-15T13:57:42.714" v="1148" actId="478"/>
          <ac:cxnSpMkLst>
            <pc:docMk/>
            <pc:sldMk cId="720336609" sldId="275"/>
            <ac:cxnSpMk id="13" creationId="{E7C7D16B-E1EE-49C0-BE4F-D24B255FA583}"/>
          </ac:cxnSpMkLst>
        </pc:cxnChg>
        <pc:cxnChg chg="del">
          <ac:chgData name="Student - Samuel Sim Wei Xuan" userId="ef0c3dc8-a5e4-49a4-a658-fa0f00c2d01f" providerId="ADAL" clId="{902D3A1E-4D31-4979-8189-2AEE6F4E83FD}" dt="2021-04-15T13:57:42.714" v="1148" actId="478"/>
          <ac:cxnSpMkLst>
            <pc:docMk/>
            <pc:sldMk cId="720336609" sldId="275"/>
            <ac:cxnSpMk id="14" creationId="{76A967F2-5783-4A3F-931B-908273920FE3}"/>
          </ac:cxnSpMkLst>
        </pc:cxnChg>
        <pc:cxnChg chg="del">
          <ac:chgData name="Student - Samuel Sim Wei Xuan" userId="ef0c3dc8-a5e4-49a4-a658-fa0f00c2d01f" providerId="ADAL" clId="{902D3A1E-4D31-4979-8189-2AEE6F4E83FD}" dt="2021-04-15T13:57:42.714" v="1148" actId="478"/>
          <ac:cxnSpMkLst>
            <pc:docMk/>
            <pc:sldMk cId="720336609" sldId="275"/>
            <ac:cxnSpMk id="15" creationId="{DB7C95A0-0E9C-4A90-AB0D-522503840904}"/>
          </ac:cxnSpMkLst>
        </pc:cxnChg>
        <pc:cxnChg chg="del mod">
          <ac:chgData name="Student - Samuel Sim Wei Xuan" userId="ef0c3dc8-a5e4-49a4-a658-fa0f00c2d01f" providerId="ADAL" clId="{902D3A1E-4D31-4979-8189-2AEE6F4E83FD}" dt="2021-04-15T13:57:42.714" v="1148" actId="478"/>
          <ac:cxnSpMkLst>
            <pc:docMk/>
            <pc:sldMk cId="720336609" sldId="275"/>
            <ac:cxnSpMk id="17" creationId="{C512CE5A-A893-4512-9062-14C97D77E4FF}"/>
          </ac:cxnSpMkLst>
        </pc:cxnChg>
      </pc:sldChg>
      <pc:sldChg chg="addSp delSp modSp mod">
        <pc:chgData name="Student - Samuel Sim Wei Xuan" userId="ef0c3dc8-a5e4-49a4-a658-fa0f00c2d01f" providerId="ADAL" clId="{902D3A1E-4D31-4979-8189-2AEE6F4E83FD}" dt="2021-04-15T15:06:48.847" v="2892" actId="167"/>
        <pc:sldMkLst>
          <pc:docMk/>
          <pc:sldMk cId="4287835228" sldId="276"/>
        </pc:sldMkLst>
        <pc:spChg chg="mod">
          <ac:chgData name="Student - Samuel Sim Wei Xuan" userId="ef0c3dc8-a5e4-49a4-a658-fa0f00c2d01f" providerId="ADAL" clId="{902D3A1E-4D31-4979-8189-2AEE6F4E83FD}" dt="2021-04-15T14:48:25.737" v="2617" actId="1076"/>
          <ac:spMkLst>
            <pc:docMk/>
            <pc:sldMk cId="4287835228" sldId="276"/>
            <ac:spMk id="5" creationId="{C6839969-498F-49B2-B3FD-23BED6D6CF18}"/>
          </ac:spMkLst>
        </pc:spChg>
        <pc:spChg chg="mod">
          <ac:chgData name="Student - Samuel Sim Wei Xuan" userId="ef0c3dc8-a5e4-49a4-a658-fa0f00c2d01f" providerId="ADAL" clId="{902D3A1E-4D31-4979-8189-2AEE6F4E83FD}" dt="2021-04-15T14:48:25.737" v="2617" actId="1076"/>
          <ac:spMkLst>
            <pc:docMk/>
            <pc:sldMk cId="4287835228" sldId="276"/>
            <ac:spMk id="6" creationId="{C5325674-F91B-4164-9FF5-0E8E15037A82}"/>
          </ac:spMkLst>
        </pc:spChg>
        <pc:spChg chg="mod">
          <ac:chgData name="Student - Samuel Sim Wei Xuan" userId="ef0c3dc8-a5e4-49a4-a658-fa0f00c2d01f" providerId="ADAL" clId="{902D3A1E-4D31-4979-8189-2AEE6F4E83FD}" dt="2021-04-15T14:48:29.158" v="2618" actId="1076"/>
          <ac:spMkLst>
            <pc:docMk/>
            <pc:sldMk cId="4287835228" sldId="276"/>
            <ac:spMk id="7" creationId="{3783F18B-42D2-4EF7-9C17-6145075D0B62}"/>
          </ac:spMkLst>
        </pc:spChg>
        <pc:spChg chg="mod">
          <ac:chgData name="Student - Samuel Sim Wei Xuan" userId="ef0c3dc8-a5e4-49a4-a658-fa0f00c2d01f" providerId="ADAL" clId="{902D3A1E-4D31-4979-8189-2AEE6F4E83FD}" dt="2021-04-15T14:48:29.158" v="2618" actId="1076"/>
          <ac:spMkLst>
            <pc:docMk/>
            <pc:sldMk cId="4287835228" sldId="276"/>
            <ac:spMk id="8" creationId="{692BA067-6800-4299-A658-CE8BF9E05E53}"/>
          </ac:spMkLst>
        </pc:spChg>
        <pc:spChg chg="mod">
          <ac:chgData name="Student - Samuel Sim Wei Xuan" userId="ef0c3dc8-a5e4-49a4-a658-fa0f00c2d01f" providerId="ADAL" clId="{902D3A1E-4D31-4979-8189-2AEE6F4E83FD}" dt="2021-04-15T14:47:23.027" v="2594" actId="1076"/>
          <ac:spMkLst>
            <pc:docMk/>
            <pc:sldMk cId="4287835228" sldId="276"/>
            <ac:spMk id="9" creationId="{24974B95-3611-406F-A777-E2B5A91E9DDD}"/>
          </ac:spMkLst>
        </pc:spChg>
        <pc:spChg chg="mod">
          <ac:chgData name="Student - Samuel Sim Wei Xuan" userId="ef0c3dc8-a5e4-49a4-a658-fa0f00c2d01f" providerId="ADAL" clId="{902D3A1E-4D31-4979-8189-2AEE6F4E83FD}" dt="2021-04-15T14:47:23.027" v="2594" actId="1076"/>
          <ac:spMkLst>
            <pc:docMk/>
            <pc:sldMk cId="4287835228" sldId="276"/>
            <ac:spMk id="10" creationId="{26F3D81C-3E10-4C7E-A03B-2ADAB436EC2F}"/>
          </ac:spMkLst>
        </pc:spChg>
        <pc:spChg chg="del mod">
          <ac:chgData name="Student - Samuel Sim Wei Xuan" userId="ef0c3dc8-a5e4-49a4-a658-fa0f00c2d01f" providerId="ADAL" clId="{902D3A1E-4D31-4979-8189-2AEE6F4E83FD}" dt="2021-04-15T14:47:24.558" v="2595" actId="478"/>
          <ac:spMkLst>
            <pc:docMk/>
            <pc:sldMk cId="4287835228" sldId="276"/>
            <ac:spMk id="11" creationId="{DFA70C0A-4B06-422C-BEA4-39EA67F34598}"/>
          </ac:spMkLst>
        </pc:spChg>
        <pc:spChg chg="del mod">
          <ac:chgData name="Student - Samuel Sim Wei Xuan" userId="ef0c3dc8-a5e4-49a4-a658-fa0f00c2d01f" providerId="ADAL" clId="{902D3A1E-4D31-4979-8189-2AEE6F4E83FD}" dt="2021-04-15T14:47:25.249" v="2596" actId="478"/>
          <ac:spMkLst>
            <pc:docMk/>
            <pc:sldMk cId="4287835228" sldId="276"/>
            <ac:spMk id="12" creationId="{2CBCCFBD-35FE-4FD1-8D07-3F534BDA57C3}"/>
          </ac:spMkLst>
        </pc:spChg>
        <pc:spChg chg="add mod">
          <ac:chgData name="Student - Samuel Sim Wei Xuan" userId="ef0c3dc8-a5e4-49a4-a658-fa0f00c2d01f" providerId="ADAL" clId="{902D3A1E-4D31-4979-8189-2AEE6F4E83FD}" dt="2021-04-15T14:48:31.400" v="2619" actId="1076"/>
          <ac:spMkLst>
            <pc:docMk/>
            <pc:sldMk cId="4287835228" sldId="276"/>
            <ac:spMk id="13" creationId="{A7599ACC-3348-42C9-8F68-9AD554ABF53E}"/>
          </ac:spMkLst>
        </pc:spChg>
        <pc:spChg chg="add mod">
          <ac:chgData name="Student - Samuel Sim Wei Xuan" userId="ef0c3dc8-a5e4-49a4-a658-fa0f00c2d01f" providerId="ADAL" clId="{902D3A1E-4D31-4979-8189-2AEE6F4E83FD}" dt="2021-04-15T14:48:21.953" v="2616" actId="1076"/>
          <ac:spMkLst>
            <pc:docMk/>
            <pc:sldMk cId="4287835228" sldId="276"/>
            <ac:spMk id="14" creationId="{C4E9EBD4-1846-4AB5-B21E-214CCDB9B11F}"/>
          </ac:spMkLst>
        </pc:spChg>
        <pc:spChg chg="add mod">
          <ac:chgData name="Student - Samuel Sim Wei Xuan" userId="ef0c3dc8-a5e4-49a4-a658-fa0f00c2d01f" providerId="ADAL" clId="{902D3A1E-4D31-4979-8189-2AEE6F4E83FD}" dt="2021-04-15T14:50:36.710" v="2663"/>
          <ac:spMkLst>
            <pc:docMk/>
            <pc:sldMk cId="4287835228" sldId="276"/>
            <ac:spMk id="15" creationId="{0870570B-46A7-4FAB-A19C-D4971D7C0DF8}"/>
          </ac:spMkLst>
        </pc:spChg>
        <pc:picChg chg="add mod">
          <ac:chgData name="Student - Samuel Sim Wei Xuan" userId="ef0c3dc8-a5e4-49a4-a658-fa0f00c2d01f" providerId="ADAL" clId="{902D3A1E-4D31-4979-8189-2AEE6F4E83FD}" dt="2021-04-15T14:50:36.710" v="2663"/>
          <ac:picMkLst>
            <pc:docMk/>
            <pc:sldMk cId="4287835228" sldId="276"/>
            <ac:picMk id="16" creationId="{DEEBBB83-ADC1-403B-A6EC-582A51E589A1}"/>
          </ac:picMkLst>
        </pc:picChg>
        <pc:picChg chg="add mod ord">
          <ac:chgData name="Student - Samuel Sim Wei Xuan" userId="ef0c3dc8-a5e4-49a4-a658-fa0f00c2d01f" providerId="ADAL" clId="{902D3A1E-4D31-4979-8189-2AEE6F4E83FD}" dt="2021-04-15T15:06:48.847" v="2892" actId="167"/>
          <ac:picMkLst>
            <pc:docMk/>
            <pc:sldMk cId="4287835228" sldId="276"/>
            <ac:picMk id="17" creationId="{485436B1-45A7-40DF-A544-4D28066AA7E2}"/>
          </ac:picMkLst>
        </pc:picChg>
      </pc:sldChg>
      <pc:sldChg chg="del">
        <pc:chgData name="Student - Samuel Sim Wei Xuan" userId="ef0c3dc8-a5e4-49a4-a658-fa0f00c2d01f" providerId="ADAL" clId="{902D3A1E-4D31-4979-8189-2AEE6F4E83FD}" dt="2021-04-15T14:11:15.443" v="1799" actId="47"/>
        <pc:sldMkLst>
          <pc:docMk/>
          <pc:sldMk cId="447292620" sldId="277"/>
        </pc:sldMkLst>
      </pc:sldChg>
      <pc:sldChg chg="addSp delSp modSp new mod">
        <pc:chgData name="Student - Samuel Sim Wei Xuan" userId="ef0c3dc8-a5e4-49a4-a658-fa0f00c2d01f" providerId="ADAL" clId="{902D3A1E-4D31-4979-8189-2AEE6F4E83FD}" dt="2021-04-15T15:05:12.101" v="2846" actId="167"/>
        <pc:sldMkLst>
          <pc:docMk/>
          <pc:sldMk cId="1880590751" sldId="278"/>
        </pc:sldMkLst>
        <pc:spChg chg="add del mod">
          <ac:chgData name="Student - Samuel Sim Wei Xuan" userId="ef0c3dc8-a5e4-49a4-a658-fa0f00c2d01f" providerId="ADAL" clId="{902D3A1E-4D31-4979-8189-2AEE6F4E83FD}" dt="2021-04-15T14:38:42.250" v="2401" actId="478"/>
          <ac:spMkLst>
            <pc:docMk/>
            <pc:sldMk cId="1880590751" sldId="278"/>
            <ac:spMk id="3" creationId="{1C290709-419E-4D0F-A695-D3E2B2E5F043}"/>
          </ac:spMkLst>
        </pc:spChg>
        <pc:picChg chg="add mod modCrop">
          <ac:chgData name="Student - Samuel Sim Wei Xuan" userId="ef0c3dc8-a5e4-49a4-a658-fa0f00c2d01f" providerId="ADAL" clId="{902D3A1E-4D31-4979-8189-2AEE6F4E83FD}" dt="2021-04-15T14:42:43.822" v="2487" actId="12788"/>
          <ac:picMkLst>
            <pc:docMk/>
            <pc:sldMk cId="1880590751" sldId="278"/>
            <ac:picMk id="2" creationId="{00026DF2-3F92-4AFA-A8E1-4764885A03B7}"/>
          </ac:picMkLst>
        </pc:picChg>
        <pc:picChg chg="add del mod">
          <ac:chgData name="Student - Samuel Sim Wei Xuan" userId="ef0c3dc8-a5e4-49a4-a658-fa0f00c2d01f" providerId="ADAL" clId="{902D3A1E-4D31-4979-8189-2AEE6F4E83FD}" dt="2021-04-15T14:37:58.386" v="2383" actId="478"/>
          <ac:picMkLst>
            <pc:docMk/>
            <pc:sldMk cId="1880590751" sldId="278"/>
            <ac:picMk id="4" creationId="{FF82D323-64C3-4E73-851B-3C469AF36A19}"/>
          </ac:picMkLst>
        </pc:picChg>
        <pc:picChg chg="add mod ord">
          <ac:chgData name="Student - Samuel Sim Wei Xuan" userId="ef0c3dc8-a5e4-49a4-a658-fa0f00c2d01f" providerId="ADAL" clId="{902D3A1E-4D31-4979-8189-2AEE6F4E83FD}" dt="2021-04-15T15:05:12.101" v="2846" actId="167"/>
          <ac:picMkLst>
            <pc:docMk/>
            <pc:sldMk cId="1880590751" sldId="278"/>
            <ac:picMk id="5" creationId="{F05BD6A0-E4F8-40AD-9C8F-4CFE40180B68}"/>
          </ac:picMkLst>
        </pc:picChg>
      </pc:sldChg>
      <pc:sldChg chg="addSp delSp modSp add mod">
        <pc:chgData name="Student - Samuel Sim Wei Xuan" userId="ef0c3dc8-a5e4-49a4-a658-fa0f00c2d01f" providerId="ADAL" clId="{902D3A1E-4D31-4979-8189-2AEE6F4E83FD}" dt="2021-04-15T14:18:01.965" v="1974" actId="207"/>
        <pc:sldMkLst>
          <pc:docMk/>
          <pc:sldMk cId="837918824" sldId="279"/>
        </pc:sldMkLst>
        <pc:spChg chg="mod">
          <ac:chgData name="Student - Samuel Sim Wei Xuan" userId="ef0c3dc8-a5e4-49a4-a658-fa0f00c2d01f" providerId="ADAL" clId="{902D3A1E-4D31-4979-8189-2AEE6F4E83FD}" dt="2021-04-15T14:17:36.048" v="1969" actId="20577"/>
          <ac:spMkLst>
            <pc:docMk/>
            <pc:sldMk cId="837918824" sldId="279"/>
            <ac:spMk id="4" creationId="{B0EA7706-3404-4FFC-9FEC-D9C80F553E5C}"/>
          </ac:spMkLst>
        </pc:spChg>
        <pc:picChg chg="del">
          <ac:chgData name="Student - Samuel Sim Wei Xuan" userId="ef0c3dc8-a5e4-49a4-a658-fa0f00c2d01f" providerId="ADAL" clId="{902D3A1E-4D31-4979-8189-2AEE6F4E83FD}" dt="2021-04-15T14:17:37.706" v="1970" actId="478"/>
          <ac:picMkLst>
            <pc:docMk/>
            <pc:sldMk cId="837918824" sldId="279"/>
            <ac:picMk id="5" creationId="{0B31AB78-AB0C-4EEC-8F12-51E514BD8733}"/>
          </ac:picMkLst>
        </pc:picChg>
        <pc:picChg chg="add mod">
          <ac:chgData name="Student - Samuel Sim Wei Xuan" userId="ef0c3dc8-a5e4-49a4-a658-fa0f00c2d01f" providerId="ADAL" clId="{902D3A1E-4D31-4979-8189-2AEE6F4E83FD}" dt="2021-04-15T14:18:01.965" v="1974" actId="207"/>
          <ac:picMkLst>
            <pc:docMk/>
            <pc:sldMk cId="837918824" sldId="279"/>
            <ac:picMk id="6" creationId="{5CDAB21F-9431-4C69-B51A-5103206AACE9}"/>
          </ac:picMkLst>
        </pc:picChg>
      </pc:sldChg>
      <pc:sldChg chg="addSp delSp modSp add mod delAnim">
        <pc:chgData name="Student - Samuel Sim Wei Xuan" userId="ef0c3dc8-a5e4-49a4-a658-fa0f00c2d01f" providerId="ADAL" clId="{902D3A1E-4D31-4979-8189-2AEE6F4E83FD}" dt="2021-04-16T14:42:46.314" v="3638" actId="165"/>
        <pc:sldMkLst>
          <pc:docMk/>
          <pc:sldMk cId="847440355" sldId="280"/>
        </pc:sldMkLst>
        <pc:spChg chg="add mod topLvl">
          <ac:chgData name="Student - Samuel Sim Wei Xuan" userId="ef0c3dc8-a5e4-49a4-a658-fa0f00c2d01f" providerId="ADAL" clId="{902D3A1E-4D31-4979-8189-2AEE6F4E83FD}" dt="2021-04-16T14:42:46.314" v="3638" actId="165"/>
          <ac:spMkLst>
            <pc:docMk/>
            <pc:sldMk cId="847440355" sldId="280"/>
            <ac:spMk id="7" creationId="{18CF99EE-516A-49B8-B48D-CF93C98DB65E}"/>
          </ac:spMkLst>
        </pc:spChg>
        <pc:spChg chg="del">
          <ac:chgData name="Student - Samuel Sim Wei Xuan" userId="ef0c3dc8-a5e4-49a4-a658-fa0f00c2d01f" providerId="ADAL" clId="{902D3A1E-4D31-4979-8189-2AEE6F4E83FD}" dt="2021-04-15T14:18:12.629" v="1976" actId="478"/>
          <ac:spMkLst>
            <pc:docMk/>
            <pc:sldMk cId="847440355" sldId="280"/>
            <ac:spMk id="19" creationId="{753E883A-3A84-460A-B223-94E35C3DAF07}"/>
          </ac:spMkLst>
        </pc:spChg>
        <pc:spChg chg="del">
          <ac:chgData name="Student - Samuel Sim Wei Xuan" userId="ef0c3dc8-a5e4-49a4-a658-fa0f00c2d01f" providerId="ADAL" clId="{902D3A1E-4D31-4979-8189-2AEE6F4E83FD}" dt="2021-04-15T14:18:28.194" v="1984" actId="478"/>
          <ac:spMkLst>
            <pc:docMk/>
            <pc:sldMk cId="847440355" sldId="280"/>
            <ac:spMk id="25" creationId="{D5566C83-9AB5-4B54-80F5-0CE8D7152567}"/>
          </ac:spMkLst>
        </pc:spChg>
        <pc:spChg chg="del">
          <ac:chgData name="Student - Samuel Sim Wei Xuan" userId="ef0c3dc8-a5e4-49a4-a658-fa0f00c2d01f" providerId="ADAL" clId="{902D3A1E-4D31-4979-8189-2AEE6F4E83FD}" dt="2021-04-15T14:18:29.070" v="1985" actId="478"/>
          <ac:spMkLst>
            <pc:docMk/>
            <pc:sldMk cId="847440355" sldId="280"/>
            <ac:spMk id="28" creationId="{E4032D55-22EC-4DB8-9D4A-B9575CEC3CD6}"/>
          </ac:spMkLst>
        </pc:spChg>
        <pc:grpChg chg="add del mod">
          <ac:chgData name="Student - Samuel Sim Wei Xuan" userId="ef0c3dc8-a5e4-49a4-a658-fa0f00c2d01f" providerId="ADAL" clId="{902D3A1E-4D31-4979-8189-2AEE6F4E83FD}" dt="2021-04-16T14:42:46.314" v="3638" actId="165"/>
          <ac:grpSpMkLst>
            <pc:docMk/>
            <pc:sldMk cId="847440355" sldId="280"/>
            <ac:grpSpMk id="2" creationId="{1FE505C8-CF0D-4919-A4D3-2C2299B3442E}"/>
          </ac:grpSpMkLst>
        </pc:grpChg>
        <pc:grpChg chg="add del mod">
          <ac:chgData name="Student - Samuel Sim Wei Xuan" userId="ef0c3dc8-a5e4-49a4-a658-fa0f00c2d01f" providerId="ADAL" clId="{902D3A1E-4D31-4979-8189-2AEE6F4E83FD}" dt="2021-04-15T14:28:16.226" v="2054" actId="165"/>
          <ac:grpSpMkLst>
            <pc:docMk/>
            <pc:sldMk cId="847440355" sldId="280"/>
            <ac:grpSpMk id="16" creationId="{2D5355C2-4485-44AD-8CF2-AD650684A143}"/>
          </ac:grpSpMkLst>
        </pc:grpChg>
        <pc:graphicFrameChg chg="add mod topLvl modGraphic">
          <ac:chgData name="Student - Samuel Sim Wei Xuan" userId="ef0c3dc8-a5e4-49a4-a658-fa0f00c2d01f" providerId="ADAL" clId="{902D3A1E-4D31-4979-8189-2AEE6F4E83FD}" dt="2021-04-15T14:28:16.226" v="2054" actId="165"/>
          <ac:graphicFrameMkLst>
            <pc:docMk/>
            <pc:sldMk cId="847440355" sldId="280"/>
            <ac:graphicFrameMk id="3" creationId="{79436569-C757-4FDD-992E-006C9A6C2D72}"/>
          </ac:graphicFrameMkLst>
        </pc:graphicFrameChg>
        <pc:graphicFrameChg chg="add mod topLvl modGraphic">
          <ac:chgData name="Student - Samuel Sim Wei Xuan" userId="ef0c3dc8-a5e4-49a4-a658-fa0f00c2d01f" providerId="ADAL" clId="{902D3A1E-4D31-4979-8189-2AEE6F4E83FD}" dt="2021-04-15T14:28:16.226" v="2054" actId="165"/>
          <ac:graphicFrameMkLst>
            <pc:docMk/>
            <pc:sldMk cId="847440355" sldId="280"/>
            <ac:graphicFrameMk id="5" creationId="{67395FB5-0B24-4661-AB25-BDE86DA136CF}"/>
          </ac:graphicFrameMkLst>
        </pc:graphicFrameChg>
        <pc:graphicFrameChg chg="add mod topLvl modGraphic">
          <ac:chgData name="Student - Samuel Sim Wei Xuan" userId="ef0c3dc8-a5e4-49a4-a658-fa0f00c2d01f" providerId="ADAL" clId="{902D3A1E-4D31-4979-8189-2AEE6F4E83FD}" dt="2021-04-15T14:28:16.226" v="2054" actId="165"/>
          <ac:graphicFrameMkLst>
            <pc:docMk/>
            <pc:sldMk cId="847440355" sldId="280"/>
            <ac:graphicFrameMk id="9" creationId="{51B13909-5CB4-4C49-A24D-A170B140C98E}"/>
          </ac:graphicFrameMkLst>
        </pc:graphicFrameChg>
        <pc:graphicFrameChg chg="add mod topLvl modGraphic">
          <ac:chgData name="Student - Samuel Sim Wei Xuan" userId="ef0c3dc8-a5e4-49a4-a658-fa0f00c2d01f" providerId="ADAL" clId="{902D3A1E-4D31-4979-8189-2AEE6F4E83FD}" dt="2021-04-15T14:28:16.226" v="2054" actId="165"/>
          <ac:graphicFrameMkLst>
            <pc:docMk/>
            <pc:sldMk cId="847440355" sldId="280"/>
            <ac:graphicFrameMk id="11" creationId="{66B29057-5FFC-4BAA-8274-FFAD96C22C7A}"/>
          </ac:graphicFrameMkLst>
        </pc:graphicFrameChg>
        <pc:graphicFrameChg chg="add mod topLvl modGraphic">
          <ac:chgData name="Student - Samuel Sim Wei Xuan" userId="ef0c3dc8-a5e4-49a4-a658-fa0f00c2d01f" providerId="ADAL" clId="{902D3A1E-4D31-4979-8189-2AEE6F4E83FD}" dt="2021-04-15T14:28:16.226" v="2054" actId="165"/>
          <ac:graphicFrameMkLst>
            <pc:docMk/>
            <pc:sldMk cId="847440355" sldId="280"/>
            <ac:graphicFrameMk id="13" creationId="{FCC21DF9-9D84-419B-A594-1D5579B374E3}"/>
          </ac:graphicFrameMkLst>
        </pc:graphicFrameChg>
        <pc:graphicFrameChg chg="add mod topLvl modGraphic">
          <ac:chgData name="Student - Samuel Sim Wei Xuan" userId="ef0c3dc8-a5e4-49a4-a658-fa0f00c2d01f" providerId="ADAL" clId="{902D3A1E-4D31-4979-8189-2AEE6F4E83FD}" dt="2021-04-15T14:28:16.226" v="2054" actId="165"/>
          <ac:graphicFrameMkLst>
            <pc:docMk/>
            <pc:sldMk cId="847440355" sldId="280"/>
            <ac:graphicFrameMk id="15" creationId="{88154BF4-AAFD-470E-8EBE-FF51AD94879D}"/>
          </ac:graphicFrameMkLst>
        </pc:graphicFrameChg>
        <pc:picChg chg="del mod">
          <ac:chgData name="Student - Samuel Sim Wei Xuan" userId="ef0c3dc8-a5e4-49a4-a658-fa0f00c2d01f" providerId="ADAL" clId="{902D3A1E-4D31-4979-8189-2AEE6F4E83FD}" dt="2021-04-15T14:27:25.692" v="2038" actId="478"/>
          <ac:picMkLst>
            <pc:docMk/>
            <pc:sldMk cId="847440355" sldId="280"/>
            <ac:picMk id="4" creationId="{B0D36630-BEED-402B-B16B-EB5F7B84586F}"/>
          </ac:picMkLst>
        </pc:picChg>
        <pc:picChg chg="add mod topLvl">
          <ac:chgData name="Student - Samuel Sim Wei Xuan" userId="ef0c3dc8-a5e4-49a4-a658-fa0f00c2d01f" providerId="ADAL" clId="{902D3A1E-4D31-4979-8189-2AEE6F4E83FD}" dt="2021-04-16T14:42:46.314" v="3638" actId="165"/>
          <ac:picMkLst>
            <pc:docMk/>
            <pc:sldMk cId="847440355" sldId="280"/>
            <ac:picMk id="8" creationId="{10711A75-6367-4D8C-A6E2-68FB1CE806B3}"/>
          </ac:picMkLst>
        </pc:picChg>
        <pc:picChg chg="del">
          <ac:chgData name="Student - Samuel Sim Wei Xuan" userId="ef0c3dc8-a5e4-49a4-a658-fa0f00c2d01f" providerId="ADAL" clId="{902D3A1E-4D31-4979-8189-2AEE6F4E83FD}" dt="2021-04-15T14:18:11.223" v="1975" actId="478"/>
          <ac:picMkLst>
            <pc:docMk/>
            <pc:sldMk cId="847440355" sldId="280"/>
            <ac:picMk id="21" creationId="{FFE17795-9B79-4BC4-80C2-A07AA6B8FA16}"/>
          </ac:picMkLst>
        </pc:picChg>
        <pc:picChg chg="add mod ord">
          <ac:chgData name="Student - Samuel Sim Wei Xuan" userId="ef0c3dc8-a5e4-49a4-a658-fa0f00c2d01f" providerId="ADAL" clId="{902D3A1E-4D31-4979-8189-2AEE6F4E83FD}" dt="2021-04-16T14:38:56.644" v="3601" actId="14100"/>
          <ac:picMkLst>
            <pc:docMk/>
            <pc:sldMk cId="847440355" sldId="280"/>
            <ac:picMk id="22" creationId="{24FA4E78-7F5E-4225-B654-B94BA37EE5A6}"/>
          </ac:picMkLst>
        </pc:picChg>
      </pc:sldChg>
      <pc:sldChg chg="addSp modSp mod">
        <pc:chgData name="Student - Samuel Sim Wei Xuan" userId="ef0c3dc8-a5e4-49a4-a658-fa0f00c2d01f" providerId="ADAL" clId="{902D3A1E-4D31-4979-8189-2AEE6F4E83FD}" dt="2021-04-16T14:43:10.708" v="3646" actId="12788"/>
        <pc:sldMkLst>
          <pc:docMk/>
          <pc:sldMk cId="2768704516" sldId="281"/>
        </pc:sldMkLst>
        <pc:spChg chg="add mod">
          <ac:chgData name="Student - Samuel Sim Wei Xuan" userId="ef0c3dc8-a5e4-49a4-a658-fa0f00c2d01f" providerId="ADAL" clId="{902D3A1E-4D31-4979-8189-2AEE6F4E83FD}" dt="2021-04-16T14:43:10.708" v="3646" actId="12788"/>
          <ac:spMkLst>
            <pc:docMk/>
            <pc:sldMk cId="2768704516" sldId="281"/>
            <ac:spMk id="4" creationId="{96F238C3-430D-48B7-8EB9-7D4B0746305F}"/>
          </ac:spMkLst>
        </pc:spChg>
        <pc:picChg chg="mod modCrop">
          <ac:chgData name="Student - Samuel Sim Wei Xuan" userId="ef0c3dc8-a5e4-49a4-a658-fa0f00c2d01f" providerId="ADAL" clId="{902D3A1E-4D31-4979-8189-2AEE6F4E83FD}" dt="2021-04-15T14:32:58.589" v="2248" actId="1076"/>
          <ac:picMkLst>
            <pc:docMk/>
            <pc:sldMk cId="2768704516" sldId="281"/>
            <ac:picMk id="3" creationId="{69F6EFA8-E749-4FDB-B9DF-9EABB5E33722}"/>
          </ac:picMkLst>
        </pc:picChg>
        <pc:picChg chg="add mod ord">
          <ac:chgData name="Student - Samuel Sim Wei Xuan" userId="ef0c3dc8-a5e4-49a4-a658-fa0f00c2d01f" providerId="ADAL" clId="{902D3A1E-4D31-4979-8189-2AEE6F4E83FD}" dt="2021-04-15T15:06:42.176" v="2888" actId="167"/>
          <ac:picMkLst>
            <pc:docMk/>
            <pc:sldMk cId="2768704516" sldId="281"/>
            <ac:picMk id="5" creationId="{94CFA438-C6DC-4E77-8F36-0157AFA48FC4}"/>
          </ac:picMkLst>
        </pc:picChg>
      </pc:sldChg>
      <pc:sldChg chg="del">
        <pc:chgData name="Student - Samuel Sim Wei Xuan" userId="ef0c3dc8-a5e4-49a4-a658-fa0f00c2d01f" providerId="ADAL" clId="{902D3A1E-4D31-4979-8189-2AEE6F4E83FD}" dt="2021-04-15T14:45:04.353" v="2555" actId="47"/>
        <pc:sldMkLst>
          <pc:docMk/>
          <pc:sldMk cId="1541774891" sldId="282"/>
        </pc:sldMkLst>
      </pc:sldChg>
      <pc:sldChg chg="addSp delSp modSp add mod">
        <pc:chgData name="Student - Samuel Sim Wei Xuan" userId="ef0c3dc8-a5e4-49a4-a658-fa0f00c2d01f" providerId="ADAL" clId="{902D3A1E-4D31-4979-8189-2AEE6F4E83FD}" dt="2021-04-15T15:03:05.122" v="2813" actId="20577"/>
        <pc:sldMkLst>
          <pc:docMk/>
          <pc:sldMk cId="1870226420" sldId="283"/>
        </pc:sldMkLst>
        <pc:spChg chg="mod">
          <ac:chgData name="Student - Samuel Sim Wei Xuan" userId="ef0c3dc8-a5e4-49a4-a658-fa0f00c2d01f" providerId="ADAL" clId="{902D3A1E-4D31-4979-8189-2AEE6F4E83FD}" dt="2021-04-15T15:03:05.122" v="2813" actId="20577"/>
          <ac:spMkLst>
            <pc:docMk/>
            <pc:sldMk cId="1870226420" sldId="283"/>
            <ac:spMk id="4" creationId="{B0EA7706-3404-4FFC-9FEC-D9C80F553E5C}"/>
          </ac:spMkLst>
        </pc:spChg>
        <pc:picChg chg="add mod">
          <ac:chgData name="Student - Samuel Sim Wei Xuan" userId="ef0c3dc8-a5e4-49a4-a658-fa0f00c2d01f" providerId="ADAL" clId="{902D3A1E-4D31-4979-8189-2AEE6F4E83FD}" dt="2021-04-15T14:36:17.303" v="2347" actId="1076"/>
          <ac:picMkLst>
            <pc:docMk/>
            <pc:sldMk cId="1870226420" sldId="283"/>
            <ac:picMk id="5" creationId="{FA1D674A-CDB7-414E-AF0E-56232A3039E8}"/>
          </ac:picMkLst>
        </pc:picChg>
        <pc:picChg chg="del">
          <ac:chgData name="Student - Samuel Sim Wei Xuan" userId="ef0c3dc8-a5e4-49a4-a658-fa0f00c2d01f" providerId="ADAL" clId="{902D3A1E-4D31-4979-8189-2AEE6F4E83FD}" dt="2021-04-15T14:35:32.143" v="2334" actId="478"/>
          <ac:picMkLst>
            <pc:docMk/>
            <pc:sldMk cId="1870226420" sldId="283"/>
            <ac:picMk id="6" creationId="{5CDAB21F-9431-4C69-B51A-5103206AACE9}"/>
          </ac:picMkLst>
        </pc:picChg>
      </pc:sldChg>
      <pc:sldChg chg="addSp delSp modSp add mod">
        <pc:chgData name="Student - Samuel Sim Wei Xuan" userId="ef0c3dc8-a5e4-49a4-a658-fa0f00c2d01f" providerId="ADAL" clId="{902D3A1E-4D31-4979-8189-2AEE6F4E83FD}" dt="2021-04-15T15:06:45.981" v="2890" actId="167"/>
        <pc:sldMkLst>
          <pc:docMk/>
          <pc:sldMk cId="2131108330" sldId="284"/>
        </pc:sldMkLst>
        <pc:spChg chg="del">
          <ac:chgData name="Student - Samuel Sim Wei Xuan" userId="ef0c3dc8-a5e4-49a4-a658-fa0f00c2d01f" providerId="ADAL" clId="{902D3A1E-4D31-4979-8189-2AEE6F4E83FD}" dt="2021-04-15T14:44:43.232" v="2545" actId="478"/>
          <ac:spMkLst>
            <pc:docMk/>
            <pc:sldMk cId="2131108330" sldId="284"/>
            <ac:spMk id="7" creationId="{18CF99EE-516A-49B8-B48D-CF93C98DB65E}"/>
          </ac:spMkLst>
        </pc:spChg>
        <pc:spChg chg="add del mod">
          <ac:chgData name="Student - Samuel Sim Wei Xuan" userId="ef0c3dc8-a5e4-49a4-a658-fa0f00c2d01f" providerId="ADAL" clId="{902D3A1E-4D31-4979-8189-2AEE6F4E83FD}" dt="2021-04-15T14:44:39.276" v="2544" actId="478"/>
          <ac:spMkLst>
            <pc:docMk/>
            <pc:sldMk cId="2131108330" sldId="284"/>
            <ac:spMk id="12" creationId="{C53DF689-9A25-410B-A16A-0AC755057ECB}"/>
          </ac:spMkLst>
        </pc:spChg>
        <pc:spChg chg="add mod">
          <ac:chgData name="Student - Samuel Sim Wei Xuan" userId="ef0c3dc8-a5e4-49a4-a658-fa0f00c2d01f" providerId="ADAL" clId="{902D3A1E-4D31-4979-8189-2AEE6F4E83FD}" dt="2021-04-15T14:47:13.589" v="2591" actId="12788"/>
          <ac:spMkLst>
            <pc:docMk/>
            <pc:sldMk cId="2131108330" sldId="284"/>
            <ac:spMk id="22" creationId="{ED7A0167-C42F-4D35-AA50-1181B5E3EB68}"/>
          </ac:spMkLst>
        </pc:spChg>
        <pc:spChg chg="add mod">
          <ac:chgData name="Student - Samuel Sim Wei Xuan" userId="ef0c3dc8-a5e4-49a4-a658-fa0f00c2d01f" providerId="ADAL" clId="{902D3A1E-4D31-4979-8189-2AEE6F4E83FD}" dt="2021-04-15T14:47:01.059" v="2587" actId="1076"/>
          <ac:spMkLst>
            <pc:docMk/>
            <pc:sldMk cId="2131108330" sldId="284"/>
            <ac:spMk id="24" creationId="{4591179F-CE2E-4726-BFE0-73747247A4D8}"/>
          </ac:spMkLst>
        </pc:spChg>
        <pc:spChg chg="add mod">
          <ac:chgData name="Student - Samuel Sim Wei Xuan" userId="ef0c3dc8-a5e4-49a4-a658-fa0f00c2d01f" providerId="ADAL" clId="{902D3A1E-4D31-4979-8189-2AEE6F4E83FD}" dt="2021-04-15T14:47:01.059" v="2587" actId="1076"/>
          <ac:spMkLst>
            <pc:docMk/>
            <pc:sldMk cId="2131108330" sldId="284"/>
            <ac:spMk id="25" creationId="{60976593-EE44-4096-BA08-A7B1C25049F4}"/>
          </ac:spMkLst>
        </pc:spChg>
        <pc:spChg chg="add mod">
          <ac:chgData name="Student - Samuel Sim Wei Xuan" userId="ef0c3dc8-a5e4-49a4-a658-fa0f00c2d01f" providerId="ADAL" clId="{902D3A1E-4D31-4979-8189-2AEE6F4E83FD}" dt="2021-04-15T14:47:01.059" v="2587" actId="1076"/>
          <ac:spMkLst>
            <pc:docMk/>
            <pc:sldMk cId="2131108330" sldId="284"/>
            <ac:spMk id="26" creationId="{8EF7F581-D20D-4CFA-AB6C-5FEA394E4374}"/>
          </ac:spMkLst>
        </pc:spChg>
        <pc:spChg chg="add mod">
          <ac:chgData name="Student - Samuel Sim Wei Xuan" userId="ef0c3dc8-a5e4-49a4-a658-fa0f00c2d01f" providerId="ADAL" clId="{902D3A1E-4D31-4979-8189-2AEE6F4E83FD}" dt="2021-04-15T14:47:01.059" v="2587" actId="1076"/>
          <ac:spMkLst>
            <pc:docMk/>
            <pc:sldMk cId="2131108330" sldId="284"/>
            <ac:spMk id="27" creationId="{5B5675C4-7A0F-455A-8D8F-C85603A65654}"/>
          </ac:spMkLst>
        </pc:spChg>
        <pc:spChg chg="add mod">
          <ac:chgData name="Student - Samuel Sim Wei Xuan" userId="ef0c3dc8-a5e4-49a4-a658-fa0f00c2d01f" providerId="ADAL" clId="{902D3A1E-4D31-4979-8189-2AEE6F4E83FD}" dt="2021-04-15T14:47:01.059" v="2587" actId="1076"/>
          <ac:spMkLst>
            <pc:docMk/>
            <pc:sldMk cId="2131108330" sldId="284"/>
            <ac:spMk id="28" creationId="{0DE30CA1-CEF7-43D0-B2F2-5FCC23DE786B}"/>
          </ac:spMkLst>
        </pc:spChg>
        <pc:spChg chg="add mod">
          <ac:chgData name="Student - Samuel Sim Wei Xuan" userId="ef0c3dc8-a5e4-49a4-a658-fa0f00c2d01f" providerId="ADAL" clId="{902D3A1E-4D31-4979-8189-2AEE6F4E83FD}" dt="2021-04-15T14:47:01.059" v="2587" actId="1076"/>
          <ac:spMkLst>
            <pc:docMk/>
            <pc:sldMk cId="2131108330" sldId="284"/>
            <ac:spMk id="29" creationId="{1B290090-09C7-47C8-BF93-9348B5CBF545}"/>
          </ac:spMkLst>
        </pc:spChg>
        <pc:spChg chg="add del mod">
          <ac:chgData name="Student - Samuel Sim Wei Xuan" userId="ef0c3dc8-a5e4-49a4-a658-fa0f00c2d01f" providerId="ADAL" clId="{902D3A1E-4D31-4979-8189-2AEE6F4E83FD}" dt="2021-04-15T14:46:50.555" v="2583" actId="478"/>
          <ac:spMkLst>
            <pc:docMk/>
            <pc:sldMk cId="2131108330" sldId="284"/>
            <ac:spMk id="30" creationId="{1EE90DB6-5103-47FF-AFAC-D24BAEB6D01A}"/>
          </ac:spMkLst>
        </pc:spChg>
        <pc:spChg chg="add mod">
          <ac:chgData name="Student - Samuel Sim Wei Xuan" userId="ef0c3dc8-a5e4-49a4-a658-fa0f00c2d01f" providerId="ADAL" clId="{902D3A1E-4D31-4979-8189-2AEE6F4E83FD}" dt="2021-04-15T14:47:01.059" v="2587" actId="1076"/>
          <ac:spMkLst>
            <pc:docMk/>
            <pc:sldMk cId="2131108330" sldId="284"/>
            <ac:spMk id="31" creationId="{D6B90AF8-00AC-4A26-99FC-0627E9158D91}"/>
          </ac:spMkLst>
        </pc:spChg>
        <pc:spChg chg="add mod">
          <ac:chgData name="Student - Samuel Sim Wei Xuan" userId="ef0c3dc8-a5e4-49a4-a658-fa0f00c2d01f" providerId="ADAL" clId="{902D3A1E-4D31-4979-8189-2AEE6F4E83FD}" dt="2021-04-15T14:47:01.059" v="2587" actId="1076"/>
          <ac:spMkLst>
            <pc:docMk/>
            <pc:sldMk cId="2131108330" sldId="284"/>
            <ac:spMk id="32" creationId="{E3951A01-4859-43ED-A70A-632964F5A9F1}"/>
          </ac:spMkLst>
        </pc:spChg>
        <pc:graphicFrameChg chg="del">
          <ac:chgData name="Student - Samuel Sim Wei Xuan" userId="ef0c3dc8-a5e4-49a4-a658-fa0f00c2d01f" providerId="ADAL" clId="{902D3A1E-4D31-4979-8189-2AEE6F4E83FD}" dt="2021-04-15T14:44:43.232" v="2545" actId="478"/>
          <ac:graphicFrameMkLst>
            <pc:docMk/>
            <pc:sldMk cId="2131108330" sldId="284"/>
            <ac:graphicFrameMk id="3" creationId="{79436569-C757-4FDD-992E-006C9A6C2D72}"/>
          </ac:graphicFrameMkLst>
        </pc:graphicFrameChg>
        <pc:graphicFrameChg chg="del">
          <ac:chgData name="Student - Samuel Sim Wei Xuan" userId="ef0c3dc8-a5e4-49a4-a658-fa0f00c2d01f" providerId="ADAL" clId="{902D3A1E-4D31-4979-8189-2AEE6F4E83FD}" dt="2021-04-15T14:44:43.232" v="2545" actId="478"/>
          <ac:graphicFrameMkLst>
            <pc:docMk/>
            <pc:sldMk cId="2131108330" sldId="284"/>
            <ac:graphicFrameMk id="5" creationId="{67395FB5-0B24-4661-AB25-BDE86DA136CF}"/>
          </ac:graphicFrameMkLst>
        </pc:graphicFrameChg>
        <pc:graphicFrameChg chg="del">
          <ac:chgData name="Student - Samuel Sim Wei Xuan" userId="ef0c3dc8-a5e4-49a4-a658-fa0f00c2d01f" providerId="ADAL" clId="{902D3A1E-4D31-4979-8189-2AEE6F4E83FD}" dt="2021-04-15T14:44:43.232" v="2545" actId="478"/>
          <ac:graphicFrameMkLst>
            <pc:docMk/>
            <pc:sldMk cId="2131108330" sldId="284"/>
            <ac:graphicFrameMk id="9" creationId="{51B13909-5CB4-4C49-A24D-A170B140C98E}"/>
          </ac:graphicFrameMkLst>
        </pc:graphicFrameChg>
        <pc:graphicFrameChg chg="del">
          <ac:chgData name="Student - Samuel Sim Wei Xuan" userId="ef0c3dc8-a5e4-49a4-a658-fa0f00c2d01f" providerId="ADAL" clId="{902D3A1E-4D31-4979-8189-2AEE6F4E83FD}" dt="2021-04-15T14:44:43.232" v="2545" actId="478"/>
          <ac:graphicFrameMkLst>
            <pc:docMk/>
            <pc:sldMk cId="2131108330" sldId="284"/>
            <ac:graphicFrameMk id="11" creationId="{66B29057-5FFC-4BAA-8274-FFAD96C22C7A}"/>
          </ac:graphicFrameMkLst>
        </pc:graphicFrameChg>
        <pc:graphicFrameChg chg="del">
          <ac:chgData name="Student - Samuel Sim Wei Xuan" userId="ef0c3dc8-a5e4-49a4-a658-fa0f00c2d01f" providerId="ADAL" clId="{902D3A1E-4D31-4979-8189-2AEE6F4E83FD}" dt="2021-04-15T14:44:43.232" v="2545" actId="478"/>
          <ac:graphicFrameMkLst>
            <pc:docMk/>
            <pc:sldMk cId="2131108330" sldId="284"/>
            <ac:graphicFrameMk id="13" creationId="{FCC21DF9-9D84-419B-A594-1D5579B374E3}"/>
          </ac:graphicFrameMkLst>
        </pc:graphicFrameChg>
        <pc:graphicFrameChg chg="add del mod">
          <ac:chgData name="Student - Samuel Sim Wei Xuan" userId="ef0c3dc8-a5e4-49a4-a658-fa0f00c2d01f" providerId="ADAL" clId="{902D3A1E-4D31-4979-8189-2AEE6F4E83FD}" dt="2021-04-15T14:44:39.276" v="2544" actId="478"/>
          <ac:graphicFrameMkLst>
            <pc:docMk/>
            <pc:sldMk cId="2131108330" sldId="284"/>
            <ac:graphicFrameMk id="14" creationId="{52331BF7-CDF9-4118-AF65-1874BBFF0439}"/>
          </ac:graphicFrameMkLst>
        </pc:graphicFrameChg>
        <pc:graphicFrameChg chg="del">
          <ac:chgData name="Student - Samuel Sim Wei Xuan" userId="ef0c3dc8-a5e4-49a4-a658-fa0f00c2d01f" providerId="ADAL" clId="{902D3A1E-4D31-4979-8189-2AEE6F4E83FD}" dt="2021-04-15T14:44:43.232" v="2545" actId="478"/>
          <ac:graphicFrameMkLst>
            <pc:docMk/>
            <pc:sldMk cId="2131108330" sldId="284"/>
            <ac:graphicFrameMk id="15" creationId="{88154BF4-AAFD-470E-8EBE-FF51AD94879D}"/>
          </ac:graphicFrameMkLst>
        </pc:graphicFrameChg>
        <pc:graphicFrameChg chg="add del mod">
          <ac:chgData name="Student - Samuel Sim Wei Xuan" userId="ef0c3dc8-a5e4-49a4-a658-fa0f00c2d01f" providerId="ADAL" clId="{902D3A1E-4D31-4979-8189-2AEE6F4E83FD}" dt="2021-04-15T14:44:39.276" v="2544" actId="478"/>
          <ac:graphicFrameMkLst>
            <pc:docMk/>
            <pc:sldMk cId="2131108330" sldId="284"/>
            <ac:graphicFrameMk id="16" creationId="{7B6F391B-1079-44A4-9289-E97B14B17C8B}"/>
          </ac:graphicFrameMkLst>
        </pc:graphicFrameChg>
        <pc:graphicFrameChg chg="add del mod">
          <ac:chgData name="Student - Samuel Sim Wei Xuan" userId="ef0c3dc8-a5e4-49a4-a658-fa0f00c2d01f" providerId="ADAL" clId="{902D3A1E-4D31-4979-8189-2AEE6F4E83FD}" dt="2021-04-15T14:44:39.276" v="2544" actId="478"/>
          <ac:graphicFrameMkLst>
            <pc:docMk/>
            <pc:sldMk cId="2131108330" sldId="284"/>
            <ac:graphicFrameMk id="17" creationId="{18E2C3C7-8B7D-4174-B41F-01AED7DEF299}"/>
          </ac:graphicFrameMkLst>
        </pc:graphicFrameChg>
        <pc:graphicFrameChg chg="add del mod">
          <ac:chgData name="Student - Samuel Sim Wei Xuan" userId="ef0c3dc8-a5e4-49a4-a658-fa0f00c2d01f" providerId="ADAL" clId="{902D3A1E-4D31-4979-8189-2AEE6F4E83FD}" dt="2021-04-15T14:44:39.276" v="2544" actId="478"/>
          <ac:graphicFrameMkLst>
            <pc:docMk/>
            <pc:sldMk cId="2131108330" sldId="284"/>
            <ac:graphicFrameMk id="18" creationId="{6AE30C38-AE6D-4061-8C02-07B070F09B2D}"/>
          </ac:graphicFrameMkLst>
        </pc:graphicFrameChg>
        <pc:graphicFrameChg chg="add del mod">
          <ac:chgData name="Student - Samuel Sim Wei Xuan" userId="ef0c3dc8-a5e4-49a4-a658-fa0f00c2d01f" providerId="ADAL" clId="{902D3A1E-4D31-4979-8189-2AEE6F4E83FD}" dt="2021-04-15T14:44:39.276" v="2544" actId="478"/>
          <ac:graphicFrameMkLst>
            <pc:docMk/>
            <pc:sldMk cId="2131108330" sldId="284"/>
            <ac:graphicFrameMk id="19" creationId="{D3383CB1-6EAF-40D0-9FB3-6800978EB5AA}"/>
          </ac:graphicFrameMkLst>
        </pc:graphicFrameChg>
        <pc:graphicFrameChg chg="add del mod">
          <ac:chgData name="Student - Samuel Sim Wei Xuan" userId="ef0c3dc8-a5e4-49a4-a658-fa0f00c2d01f" providerId="ADAL" clId="{902D3A1E-4D31-4979-8189-2AEE6F4E83FD}" dt="2021-04-15T14:44:39.276" v="2544" actId="478"/>
          <ac:graphicFrameMkLst>
            <pc:docMk/>
            <pc:sldMk cId="2131108330" sldId="284"/>
            <ac:graphicFrameMk id="21" creationId="{B7EA2C72-7206-4128-B664-E72C2E2F4C14}"/>
          </ac:graphicFrameMkLst>
        </pc:graphicFrameChg>
        <pc:picChg chg="del">
          <ac:chgData name="Student - Samuel Sim Wei Xuan" userId="ef0c3dc8-a5e4-49a4-a658-fa0f00c2d01f" providerId="ADAL" clId="{902D3A1E-4D31-4979-8189-2AEE6F4E83FD}" dt="2021-04-15T14:44:39.276" v="2544" actId="478"/>
          <ac:picMkLst>
            <pc:docMk/>
            <pc:sldMk cId="2131108330" sldId="284"/>
            <ac:picMk id="8" creationId="{10711A75-6367-4D8C-A6E2-68FB1CE806B3}"/>
          </ac:picMkLst>
        </pc:picChg>
        <pc:picChg chg="add mod">
          <ac:chgData name="Student - Samuel Sim Wei Xuan" userId="ef0c3dc8-a5e4-49a4-a658-fa0f00c2d01f" providerId="ADAL" clId="{902D3A1E-4D31-4979-8189-2AEE6F4E83FD}" dt="2021-04-15T14:47:12.151" v="2590" actId="12788"/>
          <ac:picMkLst>
            <pc:docMk/>
            <pc:sldMk cId="2131108330" sldId="284"/>
            <ac:picMk id="23" creationId="{C279E682-0248-4196-B380-284415FAC314}"/>
          </ac:picMkLst>
        </pc:picChg>
        <pc:picChg chg="add mod ord">
          <ac:chgData name="Student - Samuel Sim Wei Xuan" userId="ef0c3dc8-a5e4-49a4-a658-fa0f00c2d01f" providerId="ADAL" clId="{902D3A1E-4D31-4979-8189-2AEE6F4E83FD}" dt="2021-04-15T15:06:45.981" v="2890" actId="167"/>
          <ac:picMkLst>
            <pc:docMk/>
            <pc:sldMk cId="2131108330" sldId="284"/>
            <ac:picMk id="33" creationId="{4BA63A4C-740B-4017-B2C6-BD559D993E46}"/>
          </ac:picMkLst>
        </pc:picChg>
      </pc:sldChg>
      <pc:sldChg chg="addSp delSp modSp add mod">
        <pc:chgData name="Student - Samuel Sim Wei Xuan" userId="ef0c3dc8-a5e4-49a4-a658-fa0f00c2d01f" providerId="ADAL" clId="{902D3A1E-4D31-4979-8189-2AEE6F4E83FD}" dt="2021-04-15T15:05:14.809" v="2848" actId="167"/>
        <pc:sldMkLst>
          <pc:docMk/>
          <pc:sldMk cId="1824200019" sldId="285"/>
        </pc:sldMkLst>
        <pc:spChg chg="del">
          <ac:chgData name="Student - Samuel Sim Wei Xuan" userId="ef0c3dc8-a5e4-49a4-a658-fa0f00c2d01f" providerId="ADAL" clId="{902D3A1E-4D31-4979-8189-2AEE6F4E83FD}" dt="2021-04-15T14:38:45.044" v="2402" actId="478"/>
          <ac:spMkLst>
            <pc:docMk/>
            <pc:sldMk cId="1824200019" sldId="285"/>
            <ac:spMk id="3" creationId="{1C290709-419E-4D0F-A695-D3E2B2E5F043}"/>
          </ac:spMkLst>
        </pc:spChg>
        <pc:picChg chg="del mod modCrop">
          <ac:chgData name="Student - Samuel Sim Wei Xuan" userId="ef0c3dc8-a5e4-49a4-a658-fa0f00c2d01f" providerId="ADAL" clId="{902D3A1E-4D31-4979-8189-2AEE6F4E83FD}" dt="2021-04-15T14:41:15.019" v="2465" actId="478"/>
          <ac:picMkLst>
            <pc:docMk/>
            <pc:sldMk cId="1824200019" sldId="285"/>
            <ac:picMk id="2" creationId="{00026DF2-3F92-4AFA-A8E1-4764885A03B7}"/>
          </ac:picMkLst>
        </pc:picChg>
        <pc:picChg chg="add mod modCrop">
          <ac:chgData name="Student - Samuel Sim Wei Xuan" userId="ef0c3dc8-a5e4-49a4-a658-fa0f00c2d01f" providerId="ADAL" clId="{902D3A1E-4D31-4979-8189-2AEE6F4E83FD}" dt="2021-04-15T14:42:46.661" v="2488" actId="12788"/>
          <ac:picMkLst>
            <pc:docMk/>
            <pc:sldMk cId="1824200019" sldId="285"/>
            <ac:picMk id="4" creationId="{BF7A83DB-2F7E-4E99-AC1B-FCBC67C19650}"/>
          </ac:picMkLst>
        </pc:picChg>
        <pc:picChg chg="add mod ord">
          <ac:chgData name="Student - Samuel Sim Wei Xuan" userId="ef0c3dc8-a5e4-49a4-a658-fa0f00c2d01f" providerId="ADAL" clId="{902D3A1E-4D31-4979-8189-2AEE6F4E83FD}" dt="2021-04-15T15:05:14.809" v="2848" actId="167"/>
          <ac:picMkLst>
            <pc:docMk/>
            <pc:sldMk cId="1824200019" sldId="285"/>
            <ac:picMk id="5" creationId="{FF0FB9EA-9AB7-423A-8B88-CCD0CAD4DDB1}"/>
          </ac:picMkLst>
        </pc:picChg>
      </pc:sldChg>
      <pc:sldChg chg="add del">
        <pc:chgData name="Student - Samuel Sim Wei Xuan" userId="ef0c3dc8-a5e4-49a4-a658-fa0f00c2d01f" providerId="ADAL" clId="{902D3A1E-4D31-4979-8189-2AEE6F4E83FD}" dt="2021-04-15T14:36:38.095" v="2353"/>
        <pc:sldMkLst>
          <pc:docMk/>
          <pc:sldMk cId="3068483774" sldId="285"/>
        </pc:sldMkLst>
      </pc:sldChg>
      <pc:sldChg chg="add del">
        <pc:chgData name="Student - Samuel Sim Wei Xuan" userId="ef0c3dc8-a5e4-49a4-a658-fa0f00c2d01f" providerId="ADAL" clId="{902D3A1E-4D31-4979-8189-2AEE6F4E83FD}" dt="2021-04-15T14:36:33.316" v="2349"/>
        <pc:sldMkLst>
          <pc:docMk/>
          <pc:sldMk cId="4026424421" sldId="285"/>
        </pc:sldMkLst>
      </pc:sldChg>
      <pc:sldChg chg="add del">
        <pc:chgData name="Student - Samuel Sim Wei Xuan" userId="ef0c3dc8-a5e4-49a4-a658-fa0f00c2d01f" providerId="ADAL" clId="{902D3A1E-4D31-4979-8189-2AEE6F4E83FD}" dt="2021-04-15T14:36:33.316" v="2349"/>
        <pc:sldMkLst>
          <pc:docMk/>
          <pc:sldMk cId="746223507" sldId="286"/>
        </pc:sldMkLst>
      </pc:sldChg>
      <pc:sldChg chg="add del">
        <pc:chgData name="Student - Samuel Sim Wei Xuan" userId="ef0c3dc8-a5e4-49a4-a658-fa0f00c2d01f" providerId="ADAL" clId="{902D3A1E-4D31-4979-8189-2AEE6F4E83FD}" dt="2021-04-15T14:36:37.719" v="2352"/>
        <pc:sldMkLst>
          <pc:docMk/>
          <pc:sldMk cId="3269316857" sldId="286"/>
        </pc:sldMkLst>
      </pc:sldChg>
      <pc:sldChg chg="addSp delSp modSp add mod">
        <pc:chgData name="Student - Samuel Sim Wei Xuan" userId="ef0c3dc8-a5e4-49a4-a658-fa0f00c2d01f" providerId="ADAL" clId="{902D3A1E-4D31-4979-8189-2AEE6F4E83FD}" dt="2021-04-15T15:05:17.083" v="2850" actId="167"/>
        <pc:sldMkLst>
          <pc:docMk/>
          <pc:sldMk cId="3575023591" sldId="286"/>
        </pc:sldMkLst>
        <pc:spChg chg="del">
          <ac:chgData name="Student - Samuel Sim Wei Xuan" userId="ef0c3dc8-a5e4-49a4-a658-fa0f00c2d01f" providerId="ADAL" clId="{902D3A1E-4D31-4979-8189-2AEE6F4E83FD}" dt="2021-04-15T14:38:47.219" v="2403" actId="478"/>
          <ac:spMkLst>
            <pc:docMk/>
            <pc:sldMk cId="3575023591" sldId="286"/>
            <ac:spMk id="3" creationId="{1C290709-419E-4D0F-A695-D3E2B2E5F043}"/>
          </ac:spMkLst>
        </pc:spChg>
        <pc:picChg chg="del mod modCrop">
          <ac:chgData name="Student - Samuel Sim Wei Xuan" userId="ef0c3dc8-a5e4-49a4-a658-fa0f00c2d01f" providerId="ADAL" clId="{902D3A1E-4D31-4979-8189-2AEE6F4E83FD}" dt="2021-04-15T14:42:12.582" v="2477" actId="478"/>
          <ac:picMkLst>
            <pc:docMk/>
            <pc:sldMk cId="3575023591" sldId="286"/>
            <ac:picMk id="2" creationId="{00026DF2-3F92-4AFA-A8E1-4764885A03B7}"/>
          </ac:picMkLst>
        </pc:picChg>
        <pc:picChg chg="add del mod">
          <ac:chgData name="Student - Samuel Sim Wei Xuan" userId="ef0c3dc8-a5e4-49a4-a658-fa0f00c2d01f" providerId="ADAL" clId="{902D3A1E-4D31-4979-8189-2AEE6F4E83FD}" dt="2021-04-15T14:37:08.277" v="2360" actId="478"/>
          <ac:picMkLst>
            <pc:docMk/>
            <pc:sldMk cId="3575023591" sldId="286"/>
            <ac:picMk id="4" creationId="{830C3E2F-671C-4E53-A4B9-1A9691B20677}"/>
          </ac:picMkLst>
        </pc:picChg>
        <pc:picChg chg="add mod modCrop">
          <ac:chgData name="Student - Samuel Sim Wei Xuan" userId="ef0c3dc8-a5e4-49a4-a658-fa0f00c2d01f" providerId="ADAL" clId="{902D3A1E-4D31-4979-8189-2AEE6F4E83FD}" dt="2021-04-15T14:42:38.414" v="2486" actId="732"/>
          <ac:picMkLst>
            <pc:docMk/>
            <pc:sldMk cId="3575023591" sldId="286"/>
            <ac:picMk id="5" creationId="{177A6A5B-2605-4049-90D3-023DF396489F}"/>
          </ac:picMkLst>
        </pc:picChg>
        <pc:picChg chg="add mod ord">
          <ac:chgData name="Student - Samuel Sim Wei Xuan" userId="ef0c3dc8-a5e4-49a4-a658-fa0f00c2d01f" providerId="ADAL" clId="{902D3A1E-4D31-4979-8189-2AEE6F4E83FD}" dt="2021-04-15T15:05:17.083" v="2850" actId="167"/>
          <ac:picMkLst>
            <pc:docMk/>
            <pc:sldMk cId="3575023591" sldId="286"/>
            <ac:picMk id="6" creationId="{4BD18F04-C3AE-4367-91BD-9E6B00854819}"/>
          </ac:picMkLst>
        </pc:picChg>
      </pc:sldChg>
      <pc:sldChg chg="addSp delSp modSp add mod">
        <pc:chgData name="Student - Samuel Sim Wei Xuan" userId="ef0c3dc8-a5e4-49a4-a658-fa0f00c2d01f" providerId="ADAL" clId="{902D3A1E-4D31-4979-8189-2AEE6F4E83FD}" dt="2021-04-16T14:42:10.790" v="3628" actId="12788"/>
        <pc:sldMkLst>
          <pc:docMk/>
          <pc:sldMk cId="1862286822" sldId="287"/>
        </pc:sldMkLst>
        <pc:spChg chg="mod">
          <ac:chgData name="Student - Samuel Sim Wei Xuan" userId="ef0c3dc8-a5e4-49a4-a658-fa0f00c2d01f" providerId="ADAL" clId="{902D3A1E-4D31-4979-8189-2AEE6F4E83FD}" dt="2021-04-16T14:42:01.613" v="3622" actId="164"/>
          <ac:spMkLst>
            <pc:docMk/>
            <pc:sldMk cId="1862286822" sldId="287"/>
            <ac:spMk id="3" creationId="{1C290709-419E-4D0F-A695-D3E2B2E5F043}"/>
          </ac:spMkLst>
        </pc:spChg>
        <pc:grpChg chg="add mod">
          <ac:chgData name="Student - Samuel Sim Wei Xuan" userId="ef0c3dc8-a5e4-49a4-a658-fa0f00c2d01f" providerId="ADAL" clId="{902D3A1E-4D31-4979-8189-2AEE6F4E83FD}" dt="2021-04-16T14:42:10.790" v="3628" actId="12788"/>
          <ac:grpSpMkLst>
            <pc:docMk/>
            <pc:sldMk cId="1862286822" sldId="287"/>
            <ac:grpSpMk id="5" creationId="{064A7F90-1DA8-4C1B-970D-97DBC4CC8CC3}"/>
          </ac:grpSpMkLst>
        </pc:grpChg>
        <pc:graphicFrameChg chg="add del mod modGraphic">
          <ac:chgData name="Student - Samuel Sim Wei Xuan" userId="ef0c3dc8-a5e4-49a4-a658-fa0f00c2d01f" providerId="ADAL" clId="{902D3A1E-4D31-4979-8189-2AEE6F4E83FD}" dt="2021-04-15T14:43:02.781" v="2494" actId="478"/>
          <ac:graphicFrameMkLst>
            <pc:docMk/>
            <pc:sldMk cId="1862286822" sldId="287"/>
            <ac:graphicFrameMk id="5" creationId="{EE334E8A-07B5-4D85-AAD5-754665F2B8F9}"/>
          </ac:graphicFrameMkLst>
        </pc:graphicFrameChg>
        <pc:graphicFrameChg chg="add del mod modGraphic">
          <ac:chgData name="Student - Samuel Sim Wei Xuan" userId="ef0c3dc8-a5e4-49a4-a658-fa0f00c2d01f" providerId="ADAL" clId="{902D3A1E-4D31-4979-8189-2AEE6F4E83FD}" dt="2021-04-15T14:43:02.781" v="2494" actId="478"/>
          <ac:graphicFrameMkLst>
            <pc:docMk/>
            <pc:sldMk cId="1862286822" sldId="287"/>
            <ac:graphicFrameMk id="7" creationId="{32578BBE-CC8F-4CA2-BDDD-9303AB5AF126}"/>
          </ac:graphicFrameMkLst>
        </pc:graphicFrameChg>
        <pc:graphicFrameChg chg="add del mod modGraphic">
          <ac:chgData name="Student - Samuel Sim Wei Xuan" userId="ef0c3dc8-a5e4-49a4-a658-fa0f00c2d01f" providerId="ADAL" clId="{902D3A1E-4D31-4979-8189-2AEE6F4E83FD}" dt="2021-04-15T14:43:02.781" v="2494" actId="478"/>
          <ac:graphicFrameMkLst>
            <pc:docMk/>
            <pc:sldMk cId="1862286822" sldId="287"/>
            <ac:graphicFrameMk id="9" creationId="{0F23EF62-A732-46EF-8290-C69B6C104361}"/>
          </ac:graphicFrameMkLst>
        </pc:graphicFrameChg>
        <pc:graphicFrameChg chg="add mod modGraphic">
          <ac:chgData name="Student - Samuel Sim Wei Xuan" userId="ef0c3dc8-a5e4-49a4-a658-fa0f00c2d01f" providerId="ADAL" clId="{902D3A1E-4D31-4979-8189-2AEE6F4E83FD}" dt="2021-04-15T14:44:05.598" v="2525" actId="1076"/>
          <ac:graphicFrameMkLst>
            <pc:docMk/>
            <pc:sldMk cId="1862286822" sldId="287"/>
            <ac:graphicFrameMk id="11" creationId="{45E41E37-F25B-4B1E-BDB6-36B773A3E57E}"/>
          </ac:graphicFrameMkLst>
        </pc:graphicFrameChg>
        <pc:graphicFrameChg chg="add mod modGraphic">
          <ac:chgData name="Student - Samuel Sim Wei Xuan" userId="ef0c3dc8-a5e4-49a4-a658-fa0f00c2d01f" providerId="ADAL" clId="{902D3A1E-4D31-4979-8189-2AEE6F4E83FD}" dt="2021-04-15T14:44:05.598" v="2525" actId="1076"/>
          <ac:graphicFrameMkLst>
            <pc:docMk/>
            <pc:sldMk cId="1862286822" sldId="287"/>
            <ac:graphicFrameMk id="13" creationId="{57898104-CFB6-44AE-BC7C-90EEF3B32A7C}"/>
          </ac:graphicFrameMkLst>
        </pc:graphicFrameChg>
        <pc:graphicFrameChg chg="add mod modGraphic">
          <ac:chgData name="Student - Samuel Sim Wei Xuan" userId="ef0c3dc8-a5e4-49a4-a658-fa0f00c2d01f" providerId="ADAL" clId="{902D3A1E-4D31-4979-8189-2AEE6F4E83FD}" dt="2021-04-15T14:44:05.598" v="2525" actId="1076"/>
          <ac:graphicFrameMkLst>
            <pc:docMk/>
            <pc:sldMk cId="1862286822" sldId="287"/>
            <ac:graphicFrameMk id="15" creationId="{5B87E5FA-BF10-4F93-A13E-37D1BC3AAE57}"/>
          </ac:graphicFrameMkLst>
        </pc:graphicFrameChg>
        <pc:picChg chg="del">
          <ac:chgData name="Student - Samuel Sim Wei Xuan" userId="ef0c3dc8-a5e4-49a4-a658-fa0f00c2d01f" providerId="ADAL" clId="{902D3A1E-4D31-4979-8189-2AEE6F4E83FD}" dt="2021-04-15T14:38:13.652" v="2388" actId="478"/>
          <ac:picMkLst>
            <pc:docMk/>
            <pc:sldMk cId="1862286822" sldId="287"/>
            <ac:picMk id="2" creationId="{00026DF2-3F92-4AFA-A8E1-4764885A03B7}"/>
          </ac:picMkLst>
        </pc:picChg>
        <pc:picChg chg="add mod">
          <ac:chgData name="Student - Samuel Sim Wei Xuan" userId="ef0c3dc8-a5e4-49a4-a658-fa0f00c2d01f" providerId="ADAL" clId="{902D3A1E-4D31-4979-8189-2AEE6F4E83FD}" dt="2021-04-16T14:42:01.613" v="3622" actId="164"/>
          <ac:picMkLst>
            <pc:docMk/>
            <pc:sldMk cId="1862286822" sldId="287"/>
            <ac:picMk id="4" creationId="{7A424363-B635-442B-8735-AC35425F1749}"/>
          </ac:picMkLst>
        </pc:picChg>
        <pc:picChg chg="add mod ord">
          <ac:chgData name="Student - Samuel Sim Wei Xuan" userId="ef0c3dc8-a5e4-49a4-a658-fa0f00c2d01f" providerId="ADAL" clId="{902D3A1E-4D31-4979-8189-2AEE6F4E83FD}" dt="2021-04-15T15:05:06.819" v="2844" actId="167"/>
          <ac:picMkLst>
            <pc:docMk/>
            <pc:sldMk cId="1862286822" sldId="287"/>
            <ac:picMk id="16" creationId="{341BB4DB-192A-4E17-8BA1-D90915BF747E}"/>
          </ac:picMkLst>
        </pc:picChg>
      </pc:sldChg>
      <pc:sldChg chg="addSp delSp modSp add mod">
        <pc:chgData name="Student - Samuel Sim Wei Xuan" userId="ef0c3dc8-a5e4-49a4-a658-fa0f00c2d01f" providerId="ADAL" clId="{902D3A1E-4D31-4979-8189-2AEE6F4E83FD}" dt="2021-04-15T14:55:15.581" v="2724" actId="207"/>
        <pc:sldMkLst>
          <pc:docMk/>
          <pc:sldMk cId="4245885193" sldId="288"/>
        </pc:sldMkLst>
        <pc:spChg chg="mod">
          <ac:chgData name="Student - Samuel Sim Wei Xuan" userId="ef0c3dc8-a5e4-49a4-a658-fa0f00c2d01f" providerId="ADAL" clId="{902D3A1E-4D31-4979-8189-2AEE6F4E83FD}" dt="2021-04-15T14:55:10.900" v="2723" actId="1076"/>
          <ac:spMkLst>
            <pc:docMk/>
            <pc:sldMk cId="4245885193" sldId="288"/>
            <ac:spMk id="4" creationId="{B0EA7706-3404-4FFC-9FEC-D9C80F553E5C}"/>
          </ac:spMkLst>
        </pc:spChg>
        <pc:picChg chg="del">
          <ac:chgData name="Student - Samuel Sim Wei Xuan" userId="ef0c3dc8-a5e4-49a4-a658-fa0f00c2d01f" providerId="ADAL" clId="{902D3A1E-4D31-4979-8189-2AEE6F4E83FD}" dt="2021-04-15T14:54:44.302" v="2719" actId="478"/>
          <ac:picMkLst>
            <pc:docMk/>
            <pc:sldMk cId="4245885193" sldId="288"/>
            <ac:picMk id="5" creationId="{FA1D674A-CDB7-414E-AF0E-56232A3039E8}"/>
          </ac:picMkLst>
        </pc:picChg>
        <pc:picChg chg="add mod">
          <ac:chgData name="Student - Samuel Sim Wei Xuan" userId="ef0c3dc8-a5e4-49a4-a658-fa0f00c2d01f" providerId="ADAL" clId="{902D3A1E-4D31-4979-8189-2AEE6F4E83FD}" dt="2021-04-15T14:55:15.581" v="2724" actId="207"/>
          <ac:picMkLst>
            <pc:docMk/>
            <pc:sldMk cId="4245885193" sldId="288"/>
            <ac:picMk id="6" creationId="{3C0F4455-F1D2-4013-A952-AB7EFC2AE662}"/>
          </ac:picMkLst>
        </pc:picChg>
      </pc:sldChg>
      <pc:sldChg chg="addSp delSp modSp add mod">
        <pc:chgData name="Student - Samuel Sim Wei Xuan" userId="ef0c3dc8-a5e4-49a4-a658-fa0f00c2d01f" providerId="ADAL" clId="{902D3A1E-4D31-4979-8189-2AEE6F4E83FD}" dt="2021-04-17T10:36:32.966" v="4129" actId="20577"/>
        <pc:sldMkLst>
          <pc:docMk/>
          <pc:sldMk cId="1996485720" sldId="289"/>
        </pc:sldMkLst>
        <pc:spChg chg="add mod topLvl">
          <ac:chgData name="Student - Samuel Sim Wei Xuan" userId="ef0c3dc8-a5e4-49a4-a658-fa0f00c2d01f" providerId="ADAL" clId="{902D3A1E-4D31-4979-8189-2AEE6F4E83FD}" dt="2021-04-16T14:43:56.359" v="3650" actId="165"/>
          <ac:spMkLst>
            <pc:docMk/>
            <pc:sldMk cId="1996485720" sldId="289"/>
            <ac:spMk id="13" creationId="{7FC2EB0E-E2CF-4380-B34F-8C688760BCF6}"/>
          </ac:spMkLst>
        </pc:spChg>
        <pc:spChg chg="add del mod">
          <ac:chgData name="Student - Samuel Sim Wei Xuan" userId="ef0c3dc8-a5e4-49a4-a658-fa0f00c2d01f" providerId="ADAL" clId="{902D3A1E-4D31-4979-8189-2AEE6F4E83FD}" dt="2021-04-15T14:58:34.834" v="2777" actId="478"/>
          <ac:spMkLst>
            <pc:docMk/>
            <pc:sldMk cId="1996485720" sldId="289"/>
            <ac:spMk id="15" creationId="{77003A11-8356-4DB4-AA14-FA6567636AC5}"/>
          </ac:spMkLst>
        </pc:spChg>
        <pc:spChg chg="del">
          <ac:chgData name="Student - Samuel Sim Wei Xuan" userId="ef0c3dc8-a5e4-49a4-a658-fa0f00c2d01f" providerId="ADAL" clId="{902D3A1E-4D31-4979-8189-2AEE6F4E83FD}" dt="2021-04-15T14:55:27.891" v="2725" actId="478"/>
          <ac:spMkLst>
            <pc:docMk/>
            <pc:sldMk cId="1996485720" sldId="289"/>
            <ac:spMk id="22" creationId="{ED7A0167-C42F-4D35-AA50-1181B5E3EB68}"/>
          </ac:spMkLst>
        </pc:spChg>
        <pc:spChg chg="mod">
          <ac:chgData name="Student - Samuel Sim Wei Xuan" userId="ef0c3dc8-a5e4-49a4-a658-fa0f00c2d01f" providerId="ADAL" clId="{902D3A1E-4D31-4979-8189-2AEE6F4E83FD}" dt="2021-04-17T10:36:32.966" v="4129" actId="20577"/>
          <ac:spMkLst>
            <pc:docMk/>
            <pc:sldMk cId="1996485720" sldId="289"/>
            <ac:spMk id="24" creationId="{4591179F-CE2E-4726-BFE0-73747247A4D8}"/>
          </ac:spMkLst>
        </pc:spChg>
        <pc:spChg chg="del">
          <ac:chgData name="Student - Samuel Sim Wei Xuan" userId="ef0c3dc8-a5e4-49a4-a658-fa0f00c2d01f" providerId="ADAL" clId="{902D3A1E-4D31-4979-8189-2AEE6F4E83FD}" dt="2021-04-15T14:55:42.255" v="2731" actId="478"/>
          <ac:spMkLst>
            <pc:docMk/>
            <pc:sldMk cId="1996485720" sldId="289"/>
            <ac:spMk id="25" creationId="{60976593-EE44-4096-BA08-A7B1C25049F4}"/>
          </ac:spMkLst>
        </pc:spChg>
        <pc:spChg chg="del mod">
          <ac:chgData name="Student - Samuel Sim Wei Xuan" userId="ef0c3dc8-a5e4-49a4-a658-fa0f00c2d01f" providerId="ADAL" clId="{902D3A1E-4D31-4979-8189-2AEE6F4E83FD}" dt="2021-04-15T14:55:45.428" v="2735" actId="478"/>
          <ac:spMkLst>
            <pc:docMk/>
            <pc:sldMk cId="1996485720" sldId="289"/>
            <ac:spMk id="26" creationId="{8EF7F581-D20D-4CFA-AB6C-5FEA394E4374}"/>
          </ac:spMkLst>
        </pc:spChg>
        <pc:spChg chg="del">
          <ac:chgData name="Student - Samuel Sim Wei Xuan" userId="ef0c3dc8-a5e4-49a4-a658-fa0f00c2d01f" providerId="ADAL" clId="{902D3A1E-4D31-4979-8189-2AEE6F4E83FD}" dt="2021-04-15T14:55:42.255" v="2731" actId="478"/>
          <ac:spMkLst>
            <pc:docMk/>
            <pc:sldMk cId="1996485720" sldId="289"/>
            <ac:spMk id="27" creationId="{5B5675C4-7A0F-455A-8D8F-C85603A65654}"/>
          </ac:spMkLst>
        </pc:spChg>
        <pc:spChg chg="del">
          <ac:chgData name="Student - Samuel Sim Wei Xuan" userId="ef0c3dc8-a5e4-49a4-a658-fa0f00c2d01f" providerId="ADAL" clId="{902D3A1E-4D31-4979-8189-2AEE6F4E83FD}" dt="2021-04-15T14:55:43.304" v="2733" actId="478"/>
          <ac:spMkLst>
            <pc:docMk/>
            <pc:sldMk cId="1996485720" sldId="289"/>
            <ac:spMk id="28" creationId="{0DE30CA1-CEF7-43D0-B2F2-5FCC23DE786B}"/>
          </ac:spMkLst>
        </pc:spChg>
        <pc:spChg chg="del">
          <ac:chgData name="Student - Samuel Sim Wei Xuan" userId="ef0c3dc8-a5e4-49a4-a658-fa0f00c2d01f" providerId="ADAL" clId="{902D3A1E-4D31-4979-8189-2AEE6F4E83FD}" dt="2021-04-15T14:55:42.814" v="2732" actId="478"/>
          <ac:spMkLst>
            <pc:docMk/>
            <pc:sldMk cId="1996485720" sldId="289"/>
            <ac:spMk id="29" creationId="{1B290090-09C7-47C8-BF93-9348B5CBF545}"/>
          </ac:spMkLst>
        </pc:spChg>
        <pc:spChg chg="del">
          <ac:chgData name="Student - Samuel Sim Wei Xuan" userId="ef0c3dc8-a5e4-49a4-a658-fa0f00c2d01f" providerId="ADAL" clId="{902D3A1E-4D31-4979-8189-2AEE6F4E83FD}" dt="2021-04-15T14:55:40.045" v="2730" actId="478"/>
          <ac:spMkLst>
            <pc:docMk/>
            <pc:sldMk cId="1996485720" sldId="289"/>
            <ac:spMk id="31" creationId="{D6B90AF8-00AC-4A26-99FC-0627E9158D91}"/>
          </ac:spMkLst>
        </pc:spChg>
        <pc:spChg chg="del">
          <ac:chgData name="Student - Samuel Sim Wei Xuan" userId="ef0c3dc8-a5e4-49a4-a658-fa0f00c2d01f" providerId="ADAL" clId="{902D3A1E-4D31-4979-8189-2AEE6F4E83FD}" dt="2021-04-15T14:55:40.045" v="2730" actId="478"/>
          <ac:spMkLst>
            <pc:docMk/>
            <pc:sldMk cId="1996485720" sldId="289"/>
            <ac:spMk id="32" creationId="{E3951A01-4859-43ED-A70A-632964F5A9F1}"/>
          </ac:spMkLst>
        </pc:spChg>
        <pc:grpChg chg="add del mod">
          <ac:chgData name="Student - Samuel Sim Wei Xuan" userId="ef0c3dc8-a5e4-49a4-a658-fa0f00c2d01f" providerId="ADAL" clId="{902D3A1E-4D31-4979-8189-2AEE6F4E83FD}" dt="2021-04-16T14:43:56.359" v="3650" actId="165"/>
          <ac:grpSpMkLst>
            <pc:docMk/>
            <pc:sldMk cId="1996485720" sldId="289"/>
            <ac:grpSpMk id="2" creationId="{BD86FEA2-C912-4381-8CAC-A153A8BCC83B}"/>
          </ac:grpSpMkLst>
        </pc:grpChg>
        <pc:picChg chg="add mod topLvl">
          <ac:chgData name="Student - Samuel Sim Wei Xuan" userId="ef0c3dc8-a5e4-49a4-a658-fa0f00c2d01f" providerId="ADAL" clId="{902D3A1E-4D31-4979-8189-2AEE6F4E83FD}" dt="2021-04-16T14:43:56.359" v="3650" actId="165"/>
          <ac:picMkLst>
            <pc:docMk/>
            <pc:sldMk cId="1996485720" sldId="289"/>
            <ac:picMk id="14" creationId="{080BF9C2-3244-46EA-8B6C-7BD69D693448}"/>
          </ac:picMkLst>
        </pc:picChg>
        <pc:picChg chg="add mod ord">
          <ac:chgData name="Student - Samuel Sim Wei Xuan" userId="ef0c3dc8-a5e4-49a4-a658-fa0f00c2d01f" providerId="ADAL" clId="{902D3A1E-4D31-4979-8189-2AEE6F4E83FD}" dt="2021-04-15T15:06:51.842" v="2894" actId="167"/>
          <ac:picMkLst>
            <pc:docMk/>
            <pc:sldMk cId="1996485720" sldId="289"/>
            <ac:picMk id="16" creationId="{08F7B554-5F96-4FE1-8A8C-5EB40A52D63D}"/>
          </ac:picMkLst>
        </pc:picChg>
        <pc:picChg chg="del">
          <ac:chgData name="Student - Samuel Sim Wei Xuan" userId="ef0c3dc8-a5e4-49a4-a658-fa0f00c2d01f" providerId="ADAL" clId="{902D3A1E-4D31-4979-8189-2AEE6F4E83FD}" dt="2021-04-15T14:55:27.891" v="2725" actId="478"/>
          <ac:picMkLst>
            <pc:docMk/>
            <pc:sldMk cId="1996485720" sldId="289"/>
            <ac:picMk id="23" creationId="{C279E682-0248-4196-B380-284415FAC314}"/>
          </ac:picMkLst>
        </pc:picChg>
      </pc:sldChg>
      <pc:sldChg chg="add del">
        <pc:chgData name="Student - Samuel Sim Wei Xuan" userId="ef0c3dc8-a5e4-49a4-a658-fa0f00c2d01f" providerId="ADAL" clId="{902D3A1E-4D31-4979-8189-2AEE6F4E83FD}" dt="2021-04-15T15:01:19.381" v="2807" actId="47"/>
        <pc:sldMkLst>
          <pc:docMk/>
          <pc:sldMk cId="4113668729" sldId="290"/>
        </pc:sldMkLst>
      </pc:sldChg>
      <pc:sldChg chg="addSp delSp modSp add del mod">
        <pc:chgData name="Student - Samuel Sim Wei Xuan" userId="ef0c3dc8-a5e4-49a4-a658-fa0f00c2d01f" providerId="ADAL" clId="{902D3A1E-4D31-4979-8189-2AEE6F4E83FD}" dt="2021-04-17T10:23:37.314" v="3945" actId="47"/>
        <pc:sldMkLst>
          <pc:docMk/>
          <pc:sldMk cId="550286996" sldId="291"/>
        </pc:sldMkLst>
        <pc:spChg chg="del">
          <ac:chgData name="Student - Samuel Sim Wei Xuan" userId="ef0c3dc8-a5e4-49a4-a658-fa0f00c2d01f" providerId="ADAL" clId="{902D3A1E-4D31-4979-8189-2AEE6F4E83FD}" dt="2021-04-17T10:23:14.358" v="3936" actId="478"/>
          <ac:spMkLst>
            <pc:docMk/>
            <pc:sldMk cId="550286996" sldId="291"/>
            <ac:spMk id="24" creationId="{62473567-8228-4544-BE9E-B10F2F2C1666}"/>
          </ac:spMkLst>
        </pc:spChg>
        <pc:grpChg chg="del">
          <ac:chgData name="Student - Samuel Sim Wei Xuan" userId="ef0c3dc8-a5e4-49a4-a658-fa0f00c2d01f" providerId="ADAL" clId="{902D3A1E-4D31-4979-8189-2AEE6F4E83FD}" dt="2021-04-17T10:23:14.358" v="3936" actId="478"/>
          <ac:grpSpMkLst>
            <pc:docMk/>
            <pc:sldMk cId="550286996" sldId="291"/>
            <ac:grpSpMk id="4" creationId="{00000000-0000-0000-0000-000000000000}"/>
          </ac:grpSpMkLst>
        </pc:grpChg>
        <pc:grpChg chg="del">
          <ac:chgData name="Student - Samuel Sim Wei Xuan" userId="ef0c3dc8-a5e4-49a4-a658-fa0f00c2d01f" providerId="ADAL" clId="{902D3A1E-4D31-4979-8189-2AEE6F4E83FD}" dt="2021-04-17T10:23:14.358" v="3936" actId="478"/>
          <ac:grpSpMkLst>
            <pc:docMk/>
            <pc:sldMk cId="550286996" sldId="291"/>
            <ac:grpSpMk id="11" creationId="{5CBB4A6A-F82C-466E-BD83-60A51E7965A6}"/>
          </ac:grpSpMkLst>
        </pc:grpChg>
        <pc:grpChg chg="del">
          <ac:chgData name="Student - Samuel Sim Wei Xuan" userId="ef0c3dc8-a5e4-49a4-a658-fa0f00c2d01f" providerId="ADAL" clId="{902D3A1E-4D31-4979-8189-2AEE6F4E83FD}" dt="2021-04-17T10:23:14.358" v="3936" actId="478"/>
          <ac:grpSpMkLst>
            <pc:docMk/>
            <pc:sldMk cId="550286996" sldId="291"/>
            <ac:grpSpMk id="14" creationId="{DD0C55C2-CA48-403F-B6EC-3F3E2AEF42EC}"/>
          </ac:grpSpMkLst>
        </pc:grpChg>
        <pc:grpChg chg="del">
          <ac:chgData name="Student - Samuel Sim Wei Xuan" userId="ef0c3dc8-a5e4-49a4-a658-fa0f00c2d01f" providerId="ADAL" clId="{902D3A1E-4D31-4979-8189-2AEE6F4E83FD}" dt="2021-04-17T10:23:14.358" v="3936" actId="478"/>
          <ac:grpSpMkLst>
            <pc:docMk/>
            <pc:sldMk cId="550286996" sldId="291"/>
            <ac:grpSpMk id="16" creationId="{3BE8689F-6AC9-40AA-9F70-14B53E149035}"/>
          </ac:grpSpMkLst>
        </pc:grpChg>
        <pc:grpChg chg="del">
          <ac:chgData name="Student - Samuel Sim Wei Xuan" userId="ef0c3dc8-a5e4-49a4-a658-fa0f00c2d01f" providerId="ADAL" clId="{902D3A1E-4D31-4979-8189-2AEE6F4E83FD}" dt="2021-04-17T10:23:14.358" v="3936" actId="478"/>
          <ac:grpSpMkLst>
            <pc:docMk/>
            <pc:sldMk cId="550286996" sldId="291"/>
            <ac:grpSpMk id="21" creationId="{19F4102B-1483-470D-9BD1-B34DC3E558B4}"/>
          </ac:grpSpMkLst>
        </pc:grpChg>
        <pc:graphicFrameChg chg="del">
          <ac:chgData name="Student - Samuel Sim Wei Xuan" userId="ef0c3dc8-a5e4-49a4-a658-fa0f00c2d01f" providerId="ADAL" clId="{902D3A1E-4D31-4979-8189-2AEE6F4E83FD}" dt="2021-04-15T15:11:51.917" v="2925" actId="478"/>
          <ac:graphicFrameMkLst>
            <pc:docMk/>
            <pc:sldMk cId="550286996" sldId="291"/>
            <ac:graphicFrameMk id="38" creationId="{B63981FB-2F76-4DEF-BE13-ACBD4EF79FE4}"/>
          </ac:graphicFrameMkLst>
        </pc:graphicFrameChg>
        <pc:graphicFrameChg chg="del">
          <ac:chgData name="Student - Samuel Sim Wei Xuan" userId="ef0c3dc8-a5e4-49a4-a658-fa0f00c2d01f" providerId="ADAL" clId="{902D3A1E-4D31-4979-8189-2AEE6F4E83FD}" dt="2021-04-15T15:11:51.917" v="2925" actId="478"/>
          <ac:graphicFrameMkLst>
            <pc:docMk/>
            <pc:sldMk cId="550286996" sldId="291"/>
            <ac:graphicFrameMk id="40" creationId="{97FBCE28-4A17-4507-AF6A-FC101B0CCAD6}"/>
          </ac:graphicFrameMkLst>
        </pc:graphicFrameChg>
        <pc:graphicFrameChg chg="del">
          <ac:chgData name="Student - Samuel Sim Wei Xuan" userId="ef0c3dc8-a5e4-49a4-a658-fa0f00c2d01f" providerId="ADAL" clId="{902D3A1E-4D31-4979-8189-2AEE6F4E83FD}" dt="2021-04-15T15:11:51.917" v="2925" actId="478"/>
          <ac:graphicFrameMkLst>
            <pc:docMk/>
            <pc:sldMk cId="550286996" sldId="291"/>
            <ac:graphicFrameMk id="42" creationId="{13E4E348-33B7-493B-A9D5-C54BE3A05137}"/>
          </ac:graphicFrameMkLst>
        </pc:graphicFrameChg>
        <pc:graphicFrameChg chg="del">
          <ac:chgData name="Student - Samuel Sim Wei Xuan" userId="ef0c3dc8-a5e4-49a4-a658-fa0f00c2d01f" providerId="ADAL" clId="{902D3A1E-4D31-4979-8189-2AEE6F4E83FD}" dt="2021-04-15T15:11:51.917" v="2925" actId="478"/>
          <ac:graphicFrameMkLst>
            <pc:docMk/>
            <pc:sldMk cId="550286996" sldId="291"/>
            <ac:graphicFrameMk id="44" creationId="{4E0CEDD0-BC89-4C57-9B43-E406D5E0A7D4}"/>
          </ac:graphicFrameMkLst>
        </pc:graphicFrameChg>
        <pc:graphicFrameChg chg="del">
          <ac:chgData name="Student - Samuel Sim Wei Xuan" userId="ef0c3dc8-a5e4-49a4-a658-fa0f00c2d01f" providerId="ADAL" clId="{902D3A1E-4D31-4979-8189-2AEE6F4E83FD}" dt="2021-04-15T15:11:51.917" v="2925" actId="478"/>
          <ac:graphicFrameMkLst>
            <pc:docMk/>
            <pc:sldMk cId="550286996" sldId="291"/>
            <ac:graphicFrameMk id="46" creationId="{B96AE12E-8753-4EB6-BFD8-BDE8802A16E3}"/>
          </ac:graphicFrameMkLst>
        </pc:graphicFrameChg>
        <pc:picChg chg="del">
          <ac:chgData name="Student - Samuel Sim Wei Xuan" userId="ef0c3dc8-a5e4-49a4-a658-fa0f00c2d01f" providerId="ADAL" clId="{902D3A1E-4D31-4979-8189-2AEE6F4E83FD}" dt="2021-04-17T10:23:14.358" v="3936" actId="478"/>
          <ac:picMkLst>
            <pc:docMk/>
            <pc:sldMk cId="550286996" sldId="291"/>
            <ac:picMk id="2" creationId="{00000000-0000-0000-0000-000000000000}"/>
          </ac:picMkLst>
        </pc:picChg>
        <pc:picChg chg="del">
          <ac:chgData name="Student - Samuel Sim Wei Xuan" userId="ef0c3dc8-a5e4-49a4-a658-fa0f00c2d01f" providerId="ADAL" clId="{902D3A1E-4D31-4979-8189-2AEE6F4E83FD}" dt="2021-04-17T10:23:14.358" v="3936" actId="478"/>
          <ac:picMkLst>
            <pc:docMk/>
            <pc:sldMk cId="550286996" sldId="291"/>
            <ac:picMk id="3" creationId="{00000000-0000-0000-0000-000000000000}"/>
          </ac:picMkLst>
        </pc:picChg>
        <pc:picChg chg="del">
          <ac:chgData name="Student - Samuel Sim Wei Xuan" userId="ef0c3dc8-a5e4-49a4-a658-fa0f00c2d01f" providerId="ADAL" clId="{902D3A1E-4D31-4979-8189-2AEE6F4E83FD}" dt="2021-04-17T10:23:14.358" v="3936" actId="478"/>
          <ac:picMkLst>
            <pc:docMk/>
            <pc:sldMk cId="550286996" sldId="291"/>
            <ac:picMk id="7" creationId="{00000000-0000-0000-0000-000000000000}"/>
          </ac:picMkLst>
        </pc:picChg>
        <pc:picChg chg="del">
          <ac:chgData name="Student - Samuel Sim Wei Xuan" userId="ef0c3dc8-a5e4-49a4-a658-fa0f00c2d01f" providerId="ADAL" clId="{902D3A1E-4D31-4979-8189-2AEE6F4E83FD}" dt="2021-04-17T10:23:14.358" v="3936" actId="478"/>
          <ac:picMkLst>
            <pc:docMk/>
            <pc:sldMk cId="550286996" sldId="291"/>
            <ac:picMk id="8" creationId="{00000000-0000-0000-0000-000000000000}"/>
          </ac:picMkLst>
        </pc:picChg>
        <pc:picChg chg="del">
          <ac:chgData name="Student - Samuel Sim Wei Xuan" userId="ef0c3dc8-a5e4-49a4-a658-fa0f00c2d01f" providerId="ADAL" clId="{902D3A1E-4D31-4979-8189-2AEE6F4E83FD}" dt="2021-04-17T10:23:14.358" v="3936" actId="478"/>
          <ac:picMkLst>
            <pc:docMk/>
            <pc:sldMk cId="550286996" sldId="291"/>
            <ac:picMk id="9" creationId="{00000000-0000-0000-0000-000000000000}"/>
          </ac:picMkLst>
        </pc:picChg>
        <pc:picChg chg="add del mod">
          <ac:chgData name="Student - Samuel Sim Wei Xuan" userId="ef0c3dc8-a5e4-49a4-a658-fa0f00c2d01f" providerId="ADAL" clId="{902D3A1E-4D31-4979-8189-2AEE6F4E83FD}" dt="2021-04-17T10:23:14.358" v="3936" actId="478"/>
          <ac:picMkLst>
            <pc:docMk/>
            <pc:sldMk cId="550286996" sldId="291"/>
            <ac:picMk id="10" creationId="{114FA920-30EB-4DD2-A709-9725A5BFBDCD}"/>
          </ac:picMkLst>
        </pc:picChg>
        <pc:picChg chg="add del mod">
          <ac:chgData name="Student - Samuel Sim Wei Xuan" userId="ef0c3dc8-a5e4-49a4-a658-fa0f00c2d01f" providerId="ADAL" clId="{902D3A1E-4D31-4979-8189-2AEE6F4E83FD}" dt="2021-04-17T10:23:26.379" v="3943" actId="478"/>
          <ac:picMkLst>
            <pc:docMk/>
            <pc:sldMk cId="550286996" sldId="291"/>
            <ac:picMk id="13" creationId="{3258D038-3B64-45B5-BC66-86CE17CFBAA7}"/>
          </ac:picMkLst>
        </pc:picChg>
        <pc:picChg chg="add del mod ord">
          <ac:chgData name="Student - Samuel Sim Wei Xuan" userId="ef0c3dc8-a5e4-49a4-a658-fa0f00c2d01f" providerId="ADAL" clId="{902D3A1E-4D31-4979-8189-2AEE6F4E83FD}" dt="2021-04-17T10:23:14.358" v="3936" actId="478"/>
          <ac:picMkLst>
            <pc:docMk/>
            <pc:sldMk cId="550286996" sldId="291"/>
            <ac:picMk id="25" creationId="{3C31D2AA-97C7-4387-8D36-C83B416302CD}"/>
          </ac:picMkLst>
        </pc:picChg>
      </pc:sldChg>
      <pc:sldChg chg="addSp delSp modSp add mod">
        <pc:chgData name="Student - Samuel Sim Wei Xuan" userId="ef0c3dc8-a5e4-49a4-a658-fa0f00c2d01f" providerId="ADAL" clId="{902D3A1E-4D31-4979-8189-2AEE6F4E83FD}" dt="2021-04-18T11:27:08.759" v="4133" actId="1076"/>
        <pc:sldMkLst>
          <pc:docMk/>
          <pc:sldMk cId="72639824" sldId="292"/>
        </pc:sldMkLst>
        <pc:spChg chg="mod">
          <ac:chgData name="Student - Samuel Sim Wei Xuan" userId="ef0c3dc8-a5e4-49a4-a658-fa0f00c2d01f" providerId="ADAL" clId="{902D3A1E-4D31-4979-8189-2AEE6F4E83FD}" dt="2021-04-16T15:03:47.481" v="3708" actId="1076"/>
          <ac:spMkLst>
            <pc:docMk/>
            <pc:sldMk cId="72639824" sldId="292"/>
            <ac:spMk id="4" creationId="{96F238C3-430D-48B7-8EB9-7D4B0746305F}"/>
          </ac:spMkLst>
        </pc:spChg>
        <pc:picChg chg="del">
          <ac:chgData name="Student - Samuel Sim Wei Xuan" userId="ef0c3dc8-a5e4-49a4-a658-fa0f00c2d01f" providerId="ADAL" clId="{902D3A1E-4D31-4979-8189-2AEE6F4E83FD}" dt="2021-04-16T15:02:28.301" v="3656" actId="478"/>
          <ac:picMkLst>
            <pc:docMk/>
            <pc:sldMk cId="72639824" sldId="292"/>
            <ac:picMk id="3" creationId="{69F6EFA8-E749-4FDB-B9DF-9EABB5E33722}"/>
          </ac:picMkLst>
        </pc:picChg>
        <pc:picChg chg="add mod">
          <ac:chgData name="Student - Samuel Sim Wei Xuan" userId="ef0c3dc8-a5e4-49a4-a658-fa0f00c2d01f" providerId="ADAL" clId="{902D3A1E-4D31-4979-8189-2AEE6F4E83FD}" dt="2021-04-18T11:27:08.759" v="4133" actId="1076"/>
          <ac:picMkLst>
            <pc:docMk/>
            <pc:sldMk cId="72639824" sldId="292"/>
            <ac:picMk id="3" creationId="{EC835069-EB48-4B69-9387-8535116A79BF}"/>
          </ac:picMkLst>
        </pc:picChg>
        <pc:picChg chg="add del mod">
          <ac:chgData name="Student - Samuel Sim Wei Xuan" userId="ef0c3dc8-a5e4-49a4-a658-fa0f00c2d01f" providerId="ADAL" clId="{902D3A1E-4D31-4979-8189-2AEE6F4E83FD}" dt="2021-04-18T11:27:03.644" v="4130" actId="478"/>
          <ac:picMkLst>
            <pc:docMk/>
            <pc:sldMk cId="72639824" sldId="292"/>
            <ac:picMk id="6" creationId="{31C5BB7E-E576-41F5-BCD5-49EB42559D8D}"/>
          </ac:picMkLst>
        </pc:picChg>
      </pc:sldChg>
      <pc:sldChg chg="addSp delSp modSp add mod">
        <pc:chgData name="Student - Samuel Sim Wei Xuan" userId="ef0c3dc8-a5e4-49a4-a658-fa0f00c2d01f" providerId="ADAL" clId="{902D3A1E-4D31-4979-8189-2AEE6F4E83FD}" dt="2021-04-17T03:50:56.536" v="3853" actId="1076"/>
        <pc:sldMkLst>
          <pc:docMk/>
          <pc:sldMk cId="2595247368" sldId="293"/>
        </pc:sldMkLst>
        <pc:spChg chg="mod">
          <ac:chgData name="Student - Samuel Sim Wei Xuan" userId="ef0c3dc8-a5e4-49a4-a658-fa0f00c2d01f" providerId="ADAL" clId="{902D3A1E-4D31-4979-8189-2AEE6F4E83FD}" dt="2021-04-17T03:50:54.548" v="3852" actId="403"/>
          <ac:spMkLst>
            <pc:docMk/>
            <pc:sldMk cId="2595247368" sldId="293"/>
            <ac:spMk id="4" creationId="{B0EA7706-3404-4FFC-9FEC-D9C80F553E5C}"/>
          </ac:spMkLst>
        </pc:spChg>
        <pc:picChg chg="add del mod">
          <ac:chgData name="Student - Samuel Sim Wei Xuan" userId="ef0c3dc8-a5e4-49a4-a658-fa0f00c2d01f" providerId="ADAL" clId="{902D3A1E-4D31-4979-8189-2AEE6F4E83FD}" dt="2021-04-17T03:30:52.283" v="3733" actId="478"/>
          <ac:picMkLst>
            <pc:docMk/>
            <pc:sldMk cId="2595247368" sldId="293"/>
            <ac:picMk id="5" creationId="{F79EFA35-5490-44C3-A1EC-A62581907532}"/>
          </ac:picMkLst>
        </pc:picChg>
        <pc:picChg chg="del">
          <ac:chgData name="Student - Samuel Sim Wei Xuan" userId="ef0c3dc8-a5e4-49a4-a658-fa0f00c2d01f" providerId="ADAL" clId="{902D3A1E-4D31-4979-8189-2AEE6F4E83FD}" dt="2021-04-17T03:30:19.593" v="3729" actId="478"/>
          <ac:picMkLst>
            <pc:docMk/>
            <pc:sldMk cId="2595247368" sldId="293"/>
            <ac:picMk id="6" creationId="{3C0F4455-F1D2-4013-A952-AB7EFC2AE662}"/>
          </ac:picMkLst>
        </pc:picChg>
        <pc:picChg chg="add mod">
          <ac:chgData name="Student - Samuel Sim Wei Xuan" userId="ef0c3dc8-a5e4-49a4-a658-fa0f00c2d01f" providerId="ADAL" clId="{902D3A1E-4D31-4979-8189-2AEE6F4E83FD}" dt="2021-04-17T03:50:56.536" v="3853" actId="1076"/>
          <ac:picMkLst>
            <pc:docMk/>
            <pc:sldMk cId="2595247368" sldId="293"/>
            <ac:picMk id="8" creationId="{5271147C-19FD-47AC-8907-0A6EB818F2F7}"/>
          </ac:picMkLst>
        </pc:picChg>
      </pc:sldChg>
      <pc:sldChg chg="addSp delSp modSp add mod">
        <pc:chgData name="Student - Samuel Sim Wei Xuan" userId="ef0c3dc8-a5e4-49a4-a658-fa0f00c2d01f" providerId="ADAL" clId="{902D3A1E-4D31-4979-8189-2AEE6F4E83FD}" dt="2021-04-17T09:52:30.197" v="3933" actId="1076"/>
        <pc:sldMkLst>
          <pc:docMk/>
          <pc:sldMk cId="1648722769" sldId="294"/>
        </pc:sldMkLst>
        <pc:spChg chg="add mod topLvl">
          <ac:chgData name="Student - Samuel Sim Wei Xuan" userId="ef0c3dc8-a5e4-49a4-a658-fa0f00c2d01f" providerId="ADAL" clId="{902D3A1E-4D31-4979-8189-2AEE6F4E83FD}" dt="2021-04-17T09:52:27.307" v="3932" actId="1076"/>
          <ac:spMkLst>
            <pc:docMk/>
            <pc:sldMk cId="1648722769" sldId="294"/>
            <ac:spMk id="7" creationId="{24BA922D-30A0-4415-A72D-2928CACB9CC5}"/>
          </ac:spMkLst>
        </pc:spChg>
        <pc:spChg chg="del">
          <ac:chgData name="Student - Samuel Sim Wei Xuan" userId="ef0c3dc8-a5e4-49a4-a658-fa0f00c2d01f" providerId="ADAL" clId="{902D3A1E-4D31-4979-8189-2AEE6F4E83FD}" dt="2021-04-17T03:31:50.342" v="3742" actId="478"/>
          <ac:spMkLst>
            <pc:docMk/>
            <pc:sldMk cId="1648722769" sldId="294"/>
            <ac:spMk id="13" creationId="{7FC2EB0E-E2CF-4380-B34F-8C688760BCF6}"/>
          </ac:spMkLst>
        </pc:spChg>
        <pc:spChg chg="add del">
          <ac:chgData name="Student - Samuel Sim Wei Xuan" userId="ef0c3dc8-a5e4-49a4-a658-fa0f00c2d01f" providerId="ADAL" clId="{902D3A1E-4D31-4979-8189-2AEE6F4E83FD}" dt="2021-04-17T03:46:47.979" v="3765" actId="22"/>
          <ac:spMkLst>
            <pc:docMk/>
            <pc:sldMk cId="1648722769" sldId="294"/>
            <ac:spMk id="15" creationId="{C694A618-5859-481F-AFF5-2EF109169EC3}"/>
          </ac:spMkLst>
        </pc:spChg>
        <pc:spChg chg="add mod">
          <ac:chgData name="Student - Samuel Sim Wei Xuan" userId="ef0c3dc8-a5e4-49a4-a658-fa0f00c2d01f" providerId="ADAL" clId="{902D3A1E-4D31-4979-8189-2AEE6F4E83FD}" dt="2021-04-17T09:52:27.307" v="3932" actId="1076"/>
          <ac:spMkLst>
            <pc:docMk/>
            <pc:sldMk cId="1648722769" sldId="294"/>
            <ac:spMk id="17" creationId="{418B168A-1C69-4E28-B2BF-35C5C34D6037}"/>
          </ac:spMkLst>
        </pc:spChg>
        <pc:spChg chg="del">
          <ac:chgData name="Student - Samuel Sim Wei Xuan" userId="ef0c3dc8-a5e4-49a4-a658-fa0f00c2d01f" providerId="ADAL" clId="{902D3A1E-4D31-4979-8189-2AEE6F4E83FD}" dt="2021-04-17T03:31:53.397" v="3744" actId="478"/>
          <ac:spMkLst>
            <pc:docMk/>
            <pc:sldMk cId="1648722769" sldId="294"/>
            <ac:spMk id="24" creationId="{4591179F-CE2E-4726-BFE0-73747247A4D8}"/>
          </ac:spMkLst>
        </pc:spChg>
        <pc:grpChg chg="add del mod">
          <ac:chgData name="Student - Samuel Sim Wei Xuan" userId="ef0c3dc8-a5e4-49a4-a658-fa0f00c2d01f" providerId="ADAL" clId="{902D3A1E-4D31-4979-8189-2AEE6F4E83FD}" dt="2021-04-17T03:32:24.182" v="3754" actId="165"/>
          <ac:grpSpMkLst>
            <pc:docMk/>
            <pc:sldMk cId="1648722769" sldId="294"/>
            <ac:grpSpMk id="2" creationId="{20CDD909-D6B1-432F-A58F-036012A01290}"/>
          </ac:grpSpMkLst>
        </pc:grpChg>
        <pc:picChg chg="add del mod">
          <ac:chgData name="Student - Samuel Sim Wei Xuan" userId="ef0c3dc8-a5e4-49a4-a658-fa0f00c2d01f" providerId="ADAL" clId="{902D3A1E-4D31-4979-8189-2AEE6F4E83FD}" dt="2021-04-17T03:34:08.594" v="3762" actId="478"/>
          <ac:picMkLst>
            <pc:docMk/>
            <pc:sldMk cId="1648722769" sldId="294"/>
            <ac:picMk id="4" creationId="{0B518B51-C4FC-47B5-ABC3-7797A62C2E7E}"/>
          </ac:picMkLst>
        </pc:picChg>
        <pc:picChg chg="add mod topLvl">
          <ac:chgData name="Student - Samuel Sim Wei Xuan" userId="ef0c3dc8-a5e4-49a4-a658-fa0f00c2d01f" providerId="ADAL" clId="{902D3A1E-4D31-4979-8189-2AEE6F4E83FD}" dt="2021-04-17T09:52:30.197" v="3933" actId="1076"/>
          <ac:picMkLst>
            <pc:docMk/>
            <pc:sldMk cId="1648722769" sldId="294"/>
            <ac:picMk id="8" creationId="{11D8526C-F35E-4CF5-A5B2-D68FA3A9887B}"/>
          </ac:picMkLst>
        </pc:picChg>
        <pc:picChg chg="del">
          <ac:chgData name="Student - Samuel Sim Wei Xuan" userId="ef0c3dc8-a5e4-49a4-a658-fa0f00c2d01f" providerId="ADAL" clId="{902D3A1E-4D31-4979-8189-2AEE6F4E83FD}" dt="2021-04-17T03:31:48.839" v="3741" actId="478"/>
          <ac:picMkLst>
            <pc:docMk/>
            <pc:sldMk cId="1648722769" sldId="294"/>
            <ac:picMk id="14" creationId="{080BF9C2-3244-46EA-8B6C-7BD69D693448}"/>
          </ac:picMkLst>
        </pc:picChg>
        <pc:picChg chg="del">
          <ac:chgData name="Student - Samuel Sim Wei Xuan" userId="ef0c3dc8-a5e4-49a4-a658-fa0f00c2d01f" providerId="ADAL" clId="{902D3A1E-4D31-4979-8189-2AEE6F4E83FD}" dt="2021-04-17T03:31:52.264" v="3743" actId="478"/>
          <ac:picMkLst>
            <pc:docMk/>
            <pc:sldMk cId="1648722769" sldId="294"/>
            <ac:picMk id="16" creationId="{08F7B554-5F96-4FE1-8A8C-5EB40A52D63D}"/>
          </ac:picMkLst>
        </pc:picChg>
      </pc:sldChg>
      <pc:sldChg chg="addSp delSp modSp add mod">
        <pc:chgData name="Student - Samuel Sim Wei Xuan" userId="ef0c3dc8-a5e4-49a4-a658-fa0f00c2d01f" providerId="ADAL" clId="{902D3A1E-4D31-4979-8189-2AEE6F4E83FD}" dt="2021-04-17T10:35:33.284" v="4016" actId="165"/>
        <pc:sldMkLst>
          <pc:docMk/>
          <pc:sldMk cId="34573719" sldId="295"/>
        </pc:sldMkLst>
        <pc:spChg chg="mod">
          <ac:chgData name="Student - Samuel Sim Wei Xuan" userId="ef0c3dc8-a5e4-49a4-a658-fa0f00c2d01f" providerId="ADAL" clId="{902D3A1E-4D31-4979-8189-2AEE6F4E83FD}" dt="2021-04-17T10:35:33.284" v="4016" actId="165"/>
          <ac:spMkLst>
            <pc:docMk/>
            <pc:sldMk cId="34573719" sldId="295"/>
            <ac:spMk id="12" creationId="{7E883374-E32B-44DF-B8CB-C25FEA38769F}"/>
          </ac:spMkLst>
        </pc:spChg>
        <pc:spChg chg="mod">
          <ac:chgData name="Student - Samuel Sim Wei Xuan" userId="ef0c3dc8-a5e4-49a4-a658-fa0f00c2d01f" providerId="ADAL" clId="{902D3A1E-4D31-4979-8189-2AEE6F4E83FD}" dt="2021-04-17T10:35:33.284" v="4016" actId="165"/>
          <ac:spMkLst>
            <pc:docMk/>
            <pc:sldMk cId="34573719" sldId="295"/>
            <ac:spMk id="15" creationId="{3049145E-71C1-4E41-9B4B-1122125579AC}"/>
          </ac:spMkLst>
        </pc:spChg>
        <pc:spChg chg="mod">
          <ac:chgData name="Student - Samuel Sim Wei Xuan" userId="ef0c3dc8-a5e4-49a4-a658-fa0f00c2d01f" providerId="ADAL" clId="{902D3A1E-4D31-4979-8189-2AEE6F4E83FD}" dt="2021-04-17T10:35:33.284" v="4016" actId="165"/>
          <ac:spMkLst>
            <pc:docMk/>
            <pc:sldMk cId="34573719" sldId="295"/>
            <ac:spMk id="17" creationId="{0151F0CA-2B46-4207-B2D2-E025992E4F7A}"/>
          </ac:spMkLst>
        </pc:spChg>
        <pc:spChg chg="mod">
          <ac:chgData name="Student - Samuel Sim Wei Xuan" userId="ef0c3dc8-a5e4-49a4-a658-fa0f00c2d01f" providerId="ADAL" clId="{902D3A1E-4D31-4979-8189-2AEE6F4E83FD}" dt="2021-04-17T10:35:33.284" v="4016" actId="165"/>
          <ac:spMkLst>
            <pc:docMk/>
            <pc:sldMk cId="34573719" sldId="295"/>
            <ac:spMk id="22" creationId="{DC6D11E0-7C35-4598-A581-E0172891583C}"/>
          </ac:spMkLst>
        </pc:spChg>
        <pc:spChg chg="mod topLvl">
          <ac:chgData name="Student - Samuel Sim Wei Xuan" userId="ef0c3dc8-a5e4-49a4-a658-fa0f00c2d01f" providerId="ADAL" clId="{902D3A1E-4D31-4979-8189-2AEE6F4E83FD}" dt="2021-04-17T10:35:33.284" v="4016" actId="165"/>
          <ac:spMkLst>
            <pc:docMk/>
            <pc:sldMk cId="34573719" sldId="295"/>
            <ac:spMk id="24" creationId="{62473567-8228-4544-BE9E-B10F2F2C1666}"/>
          </ac:spMkLst>
        </pc:spChg>
        <pc:grpChg chg="mod topLvl">
          <ac:chgData name="Student - Samuel Sim Wei Xuan" userId="ef0c3dc8-a5e4-49a4-a658-fa0f00c2d01f" providerId="ADAL" clId="{902D3A1E-4D31-4979-8189-2AEE6F4E83FD}" dt="2021-04-17T10:35:33.284" v="4016" actId="165"/>
          <ac:grpSpMkLst>
            <pc:docMk/>
            <pc:sldMk cId="34573719" sldId="295"/>
            <ac:grpSpMk id="11" creationId="{5CBB4A6A-F82C-466E-BD83-60A51E7965A6}"/>
          </ac:grpSpMkLst>
        </pc:grpChg>
        <pc:grpChg chg="mod topLvl">
          <ac:chgData name="Student - Samuel Sim Wei Xuan" userId="ef0c3dc8-a5e4-49a4-a658-fa0f00c2d01f" providerId="ADAL" clId="{902D3A1E-4D31-4979-8189-2AEE6F4E83FD}" dt="2021-04-17T10:35:33.284" v="4016" actId="165"/>
          <ac:grpSpMkLst>
            <pc:docMk/>
            <pc:sldMk cId="34573719" sldId="295"/>
            <ac:grpSpMk id="14" creationId="{DD0C55C2-CA48-403F-B6EC-3F3E2AEF42EC}"/>
          </ac:grpSpMkLst>
        </pc:grpChg>
        <pc:grpChg chg="mod topLvl">
          <ac:chgData name="Student - Samuel Sim Wei Xuan" userId="ef0c3dc8-a5e4-49a4-a658-fa0f00c2d01f" providerId="ADAL" clId="{902D3A1E-4D31-4979-8189-2AEE6F4E83FD}" dt="2021-04-17T10:35:33.284" v="4016" actId="165"/>
          <ac:grpSpMkLst>
            <pc:docMk/>
            <pc:sldMk cId="34573719" sldId="295"/>
            <ac:grpSpMk id="16" creationId="{3BE8689F-6AC9-40AA-9F70-14B53E149035}"/>
          </ac:grpSpMkLst>
        </pc:grpChg>
        <pc:grpChg chg="mod topLvl">
          <ac:chgData name="Student - Samuel Sim Wei Xuan" userId="ef0c3dc8-a5e4-49a4-a658-fa0f00c2d01f" providerId="ADAL" clId="{902D3A1E-4D31-4979-8189-2AEE6F4E83FD}" dt="2021-04-17T10:35:33.284" v="4016" actId="165"/>
          <ac:grpSpMkLst>
            <pc:docMk/>
            <pc:sldMk cId="34573719" sldId="295"/>
            <ac:grpSpMk id="21" creationId="{19F4102B-1483-470D-9BD1-B34DC3E558B4}"/>
          </ac:grpSpMkLst>
        </pc:grpChg>
        <pc:grpChg chg="del">
          <ac:chgData name="Student - Samuel Sim Wei Xuan" userId="ef0c3dc8-a5e4-49a4-a658-fa0f00c2d01f" providerId="ADAL" clId="{902D3A1E-4D31-4979-8189-2AEE6F4E83FD}" dt="2021-04-17T10:35:33.284" v="4016" actId="165"/>
          <ac:grpSpMkLst>
            <pc:docMk/>
            <pc:sldMk cId="34573719" sldId="295"/>
            <ac:grpSpMk id="49" creationId="{0CBD9AA8-2A0E-42CF-9229-CD3B043C3393}"/>
          </ac:grpSpMkLst>
        </pc:grpChg>
        <pc:graphicFrameChg chg="add del">
          <ac:chgData name="Student - Samuel Sim Wei Xuan" userId="ef0c3dc8-a5e4-49a4-a658-fa0f00c2d01f" providerId="ADAL" clId="{902D3A1E-4D31-4979-8189-2AEE6F4E83FD}" dt="2021-04-17T10:35:14.467" v="4007" actId="478"/>
          <ac:graphicFrameMkLst>
            <pc:docMk/>
            <pc:sldMk cId="34573719" sldId="295"/>
            <ac:graphicFrameMk id="13" creationId="{B946C887-4A6B-4BE7-8588-F5EC6D5F9174}"/>
          </ac:graphicFrameMkLst>
        </pc:graphicFrameChg>
        <pc:graphicFrameChg chg="add del modGraphic">
          <ac:chgData name="Student - Samuel Sim Wei Xuan" userId="ef0c3dc8-a5e4-49a4-a658-fa0f00c2d01f" providerId="ADAL" clId="{902D3A1E-4D31-4979-8189-2AEE6F4E83FD}" dt="2021-04-17T10:35:14.467" v="4007" actId="478"/>
          <ac:graphicFrameMkLst>
            <pc:docMk/>
            <pc:sldMk cId="34573719" sldId="295"/>
            <ac:graphicFrameMk id="38" creationId="{B63981FB-2F76-4DEF-BE13-ACBD4EF79FE4}"/>
          </ac:graphicFrameMkLst>
        </pc:graphicFrameChg>
        <pc:graphicFrameChg chg="add del">
          <ac:chgData name="Student - Samuel Sim Wei Xuan" userId="ef0c3dc8-a5e4-49a4-a658-fa0f00c2d01f" providerId="ADAL" clId="{902D3A1E-4D31-4979-8189-2AEE6F4E83FD}" dt="2021-04-17T10:35:14.467" v="4007" actId="478"/>
          <ac:graphicFrameMkLst>
            <pc:docMk/>
            <pc:sldMk cId="34573719" sldId="295"/>
            <ac:graphicFrameMk id="40" creationId="{97FBCE28-4A17-4507-AF6A-FC101B0CCAD6}"/>
          </ac:graphicFrameMkLst>
        </pc:graphicFrameChg>
        <pc:graphicFrameChg chg="add del">
          <ac:chgData name="Student - Samuel Sim Wei Xuan" userId="ef0c3dc8-a5e4-49a4-a658-fa0f00c2d01f" providerId="ADAL" clId="{902D3A1E-4D31-4979-8189-2AEE6F4E83FD}" dt="2021-04-17T10:35:14.467" v="4007" actId="478"/>
          <ac:graphicFrameMkLst>
            <pc:docMk/>
            <pc:sldMk cId="34573719" sldId="295"/>
            <ac:graphicFrameMk id="42" creationId="{13E4E348-33B7-493B-A9D5-C54BE3A05137}"/>
          </ac:graphicFrameMkLst>
        </pc:graphicFrameChg>
        <pc:graphicFrameChg chg="add del">
          <ac:chgData name="Student - Samuel Sim Wei Xuan" userId="ef0c3dc8-a5e4-49a4-a658-fa0f00c2d01f" providerId="ADAL" clId="{902D3A1E-4D31-4979-8189-2AEE6F4E83FD}" dt="2021-04-17T10:35:14.467" v="4007" actId="478"/>
          <ac:graphicFrameMkLst>
            <pc:docMk/>
            <pc:sldMk cId="34573719" sldId="295"/>
            <ac:graphicFrameMk id="44" creationId="{4E0CEDD0-BC89-4C57-9B43-E406D5E0A7D4}"/>
          </ac:graphicFrameMkLst>
        </pc:graphicFrameChg>
        <pc:graphicFrameChg chg="add del">
          <ac:chgData name="Student - Samuel Sim Wei Xuan" userId="ef0c3dc8-a5e4-49a4-a658-fa0f00c2d01f" providerId="ADAL" clId="{902D3A1E-4D31-4979-8189-2AEE6F4E83FD}" dt="2021-04-17T10:35:14.467" v="4007" actId="478"/>
          <ac:graphicFrameMkLst>
            <pc:docMk/>
            <pc:sldMk cId="34573719" sldId="295"/>
            <ac:graphicFrameMk id="46" creationId="{B96AE12E-8753-4EB6-BFD8-BDE8802A16E3}"/>
          </ac:graphicFrameMkLst>
        </pc:graphicFrameChg>
        <pc:picChg chg="add mod">
          <ac:chgData name="Student - Samuel Sim Wei Xuan" userId="ef0c3dc8-a5e4-49a4-a658-fa0f00c2d01f" providerId="ADAL" clId="{902D3A1E-4D31-4979-8189-2AEE6F4E83FD}" dt="2021-04-17T10:35:19.481" v="4015" actId="1036"/>
          <ac:picMkLst>
            <pc:docMk/>
            <pc:sldMk cId="34573719" sldId="295"/>
            <ac:picMk id="10" creationId="{7CD998DF-94C2-4E0B-9B73-915C0CE6FAD7}"/>
          </ac:picMkLst>
        </pc:picChg>
      </pc:sldChg>
      <pc:sldChg chg="addSp delSp modSp new del mod">
        <pc:chgData name="Student - Samuel Sim Wei Xuan" userId="ef0c3dc8-a5e4-49a4-a658-fa0f00c2d01f" providerId="ADAL" clId="{902D3A1E-4D31-4979-8189-2AEE6F4E83FD}" dt="2021-04-17T09:51:01.665" v="3931" actId="47"/>
        <pc:sldMkLst>
          <pc:docMk/>
          <pc:sldMk cId="3088976731" sldId="295"/>
        </pc:sldMkLst>
        <pc:picChg chg="add del mod">
          <ac:chgData name="Student - Samuel Sim Wei Xuan" userId="ef0c3dc8-a5e4-49a4-a658-fa0f00c2d01f" providerId="ADAL" clId="{902D3A1E-4D31-4979-8189-2AEE6F4E83FD}" dt="2021-04-17T09:37:31.379" v="3909" actId="478"/>
          <ac:picMkLst>
            <pc:docMk/>
            <pc:sldMk cId="3088976731" sldId="295"/>
            <ac:picMk id="2" creationId="{7200979F-C612-4901-B61B-16A78B65EF45}"/>
          </ac:picMkLst>
        </pc:picChg>
        <pc:picChg chg="add mod">
          <ac:chgData name="Student - Samuel Sim Wei Xuan" userId="ef0c3dc8-a5e4-49a4-a658-fa0f00c2d01f" providerId="ADAL" clId="{902D3A1E-4D31-4979-8189-2AEE6F4E83FD}" dt="2021-04-17T09:38:10.268" v="3911" actId="1076"/>
          <ac:picMkLst>
            <pc:docMk/>
            <pc:sldMk cId="3088976731" sldId="295"/>
            <ac:picMk id="4" creationId="{5DE6D407-E7A5-4BBB-9C26-23976D2B631F}"/>
          </ac:picMkLst>
        </pc:picChg>
        <pc:picChg chg="add mod">
          <ac:chgData name="Student - Samuel Sim Wei Xuan" userId="ef0c3dc8-a5e4-49a4-a658-fa0f00c2d01f" providerId="ADAL" clId="{902D3A1E-4D31-4979-8189-2AEE6F4E83FD}" dt="2021-04-17T09:38:40.290" v="3916" actId="208"/>
          <ac:picMkLst>
            <pc:docMk/>
            <pc:sldMk cId="3088976731" sldId="295"/>
            <ac:picMk id="6" creationId="{17D140C5-D36D-4A8A-AFE1-80BB8CB82317}"/>
          </ac:picMkLst>
        </pc:picChg>
        <pc:picChg chg="add mod">
          <ac:chgData name="Student - Samuel Sim Wei Xuan" userId="ef0c3dc8-a5e4-49a4-a658-fa0f00c2d01f" providerId="ADAL" clId="{902D3A1E-4D31-4979-8189-2AEE6F4E83FD}" dt="2021-04-17T09:38:42.355" v="3917" actId="208"/>
          <ac:picMkLst>
            <pc:docMk/>
            <pc:sldMk cId="3088976731" sldId="295"/>
            <ac:picMk id="8" creationId="{6EF1F6DA-F8CC-49E3-833E-6A17FDC0291E}"/>
          </ac:picMkLst>
        </pc:picChg>
      </pc:sldChg>
      <pc:sldChg chg="addSp delSp modSp add del mod modTransition">
        <pc:chgData name="Student - Samuel Sim Wei Xuan" userId="ef0c3dc8-a5e4-49a4-a658-fa0f00c2d01f" providerId="ADAL" clId="{902D3A1E-4D31-4979-8189-2AEE6F4E83FD}" dt="2021-04-17T10:34:24.630" v="3993" actId="47"/>
        <pc:sldMkLst>
          <pc:docMk/>
          <pc:sldMk cId="3997509999" sldId="295"/>
        </pc:sldMkLst>
        <pc:spChg chg="mod">
          <ac:chgData name="Student - Samuel Sim Wei Xuan" userId="ef0c3dc8-a5e4-49a4-a658-fa0f00c2d01f" providerId="ADAL" clId="{902D3A1E-4D31-4979-8189-2AEE6F4E83FD}" dt="2021-04-17T10:32:14.161" v="3984" actId="165"/>
          <ac:spMkLst>
            <pc:docMk/>
            <pc:sldMk cId="3997509999" sldId="295"/>
            <ac:spMk id="12" creationId="{7E883374-E32B-44DF-B8CB-C25FEA38769F}"/>
          </ac:spMkLst>
        </pc:spChg>
        <pc:spChg chg="mod">
          <ac:chgData name="Student - Samuel Sim Wei Xuan" userId="ef0c3dc8-a5e4-49a4-a658-fa0f00c2d01f" providerId="ADAL" clId="{902D3A1E-4D31-4979-8189-2AEE6F4E83FD}" dt="2021-04-17T10:32:14.161" v="3984" actId="165"/>
          <ac:spMkLst>
            <pc:docMk/>
            <pc:sldMk cId="3997509999" sldId="295"/>
            <ac:spMk id="15" creationId="{3049145E-71C1-4E41-9B4B-1122125579AC}"/>
          </ac:spMkLst>
        </pc:spChg>
        <pc:spChg chg="mod">
          <ac:chgData name="Student - Samuel Sim Wei Xuan" userId="ef0c3dc8-a5e4-49a4-a658-fa0f00c2d01f" providerId="ADAL" clId="{902D3A1E-4D31-4979-8189-2AEE6F4E83FD}" dt="2021-04-17T10:32:14.161" v="3984" actId="165"/>
          <ac:spMkLst>
            <pc:docMk/>
            <pc:sldMk cId="3997509999" sldId="295"/>
            <ac:spMk id="17" creationId="{0151F0CA-2B46-4207-B2D2-E025992E4F7A}"/>
          </ac:spMkLst>
        </pc:spChg>
        <pc:spChg chg="mod">
          <ac:chgData name="Student - Samuel Sim Wei Xuan" userId="ef0c3dc8-a5e4-49a4-a658-fa0f00c2d01f" providerId="ADAL" clId="{902D3A1E-4D31-4979-8189-2AEE6F4E83FD}" dt="2021-04-17T10:32:14.161" v="3984" actId="165"/>
          <ac:spMkLst>
            <pc:docMk/>
            <pc:sldMk cId="3997509999" sldId="295"/>
            <ac:spMk id="22" creationId="{DC6D11E0-7C35-4598-A581-E0172891583C}"/>
          </ac:spMkLst>
        </pc:spChg>
        <pc:spChg chg="mod topLvl">
          <ac:chgData name="Student - Samuel Sim Wei Xuan" userId="ef0c3dc8-a5e4-49a4-a658-fa0f00c2d01f" providerId="ADAL" clId="{902D3A1E-4D31-4979-8189-2AEE6F4E83FD}" dt="2021-04-17T10:32:14.161" v="3984" actId="165"/>
          <ac:spMkLst>
            <pc:docMk/>
            <pc:sldMk cId="3997509999" sldId="295"/>
            <ac:spMk id="24" creationId="{62473567-8228-4544-BE9E-B10F2F2C1666}"/>
          </ac:spMkLst>
        </pc:spChg>
        <pc:grpChg chg="mod topLvl">
          <ac:chgData name="Student - Samuel Sim Wei Xuan" userId="ef0c3dc8-a5e4-49a4-a658-fa0f00c2d01f" providerId="ADAL" clId="{902D3A1E-4D31-4979-8189-2AEE6F4E83FD}" dt="2021-04-17T10:32:14.161" v="3984" actId="165"/>
          <ac:grpSpMkLst>
            <pc:docMk/>
            <pc:sldMk cId="3997509999" sldId="295"/>
            <ac:grpSpMk id="11" creationId="{5CBB4A6A-F82C-466E-BD83-60A51E7965A6}"/>
          </ac:grpSpMkLst>
        </pc:grpChg>
        <pc:grpChg chg="mod topLvl">
          <ac:chgData name="Student - Samuel Sim Wei Xuan" userId="ef0c3dc8-a5e4-49a4-a658-fa0f00c2d01f" providerId="ADAL" clId="{902D3A1E-4D31-4979-8189-2AEE6F4E83FD}" dt="2021-04-17T10:32:14.161" v="3984" actId="165"/>
          <ac:grpSpMkLst>
            <pc:docMk/>
            <pc:sldMk cId="3997509999" sldId="295"/>
            <ac:grpSpMk id="14" creationId="{DD0C55C2-CA48-403F-B6EC-3F3E2AEF42EC}"/>
          </ac:grpSpMkLst>
        </pc:grpChg>
        <pc:grpChg chg="mod topLvl">
          <ac:chgData name="Student - Samuel Sim Wei Xuan" userId="ef0c3dc8-a5e4-49a4-a658-fa0f00c2d01f" providerId="ADAL" clId="{902D3A1E-4D31-4979-8189-2AEE6F4E83FD}" dt="2021-04-17T10:32:14.161" v="3984" actId="165"/>
          <ac:grpSpMkLst>
            <pc:docMk/>
            <pc:sldMk cId="3997509999" sldId="295"/>
            <ac:grpSpMk id="16" creationId="{3BE8689F-6AC9-40AA-9F70-14B53E149035}"/>
          </ac:grpSpMkLst>
        </pc:grpChg>
        <pc:grpChg chg="mod topLvl">
          <ac:chgData name="Student - Samuel Sim Wei Xuan" userId="ef0c3dc8-a5e4-49a4-a658-fa0f00c2d01f" providerId="ADAL" clId="{902D3A1E-4D31-4979-8189-2AEE6F4E83FD}" dt="2021-04-17T10:32:14.161" v="3984" actId="165"/>
          <ac:grpSpMkLst>
            <pc:docMk/>
            <pc:sldMk cId="3997509999" sldId="295"/>
            <ac:grpSpMk id="21" creationId="{19F4102B-1483-470D-9BD1-B34DC3E558B4}"/>
          </ac:grpSpMkLst>
        </pc:grpChg>
        <pc:grpChg chg="del">
          <ac:chgData name="Student - Samuel Sim Wei Xuan" userId="ef0c3dc8-a5e4-49a4-a658-fa0f00c2d01f" providerId="ADAL" clId="{902D3A1E-4D31-4979-8189-2AEE6F4E83FD}" dt="2021-04-17T10:32:14.161" v="3984" actId="165"/>
          <ac:grpSpMkLst>
            <pc:docMk/>
            <pc:sldMk cId="3997509999" sldId="295"/>
            <ac:grpSpMk id="49" creationId="{0CBD9AA8-2A0E-42CF-9229-CD3B043C3393}"/>
          </ac:grpSpMkLst>
        </pc:grpChg>
        <pc:picChg chg="add mod ord">
          <ac:chgData name="Student - Samuel Sim Wei Xuan" userId="ef0c3dc8-a5e4-49a4-a658-fa0f00c2d01f" providerId="ADAL" clId="{902D3A1E-4D31-4979-8189-2AEE6F4E83FD}" dt="2021-04-17T10:33:20.744" v="3986" actId="167"/>
          <ac:picMkLst>
            <pc:docMk/>
            <pc:sldMk cId="3997509999" sldId="295"/>
            <ac:picMk id="30" creationId="{78D41626-59E2-428D-AED5-4F3ED91D0EA9}"/>
          </ac:picMkLst>
        </pc:picChg>
      </pc:sldChg>
      <pc:sldChg chg="addSp delSp modSp add del mod">
        <pc:chgData name="Student - Samuel Sim Wei Xuan" userId="ef0c3dc8-a5e4-49a4-a658-fa0f00c2d01f" providerId="ADAL" clId="{902D3A1E-4D31-4979-8189-2AEE6F4E83FD}" dt="2021-04-17T09:51:01.665" v="3931" actId="47"/>
        <pc:sldMkLst>
          <pc:docMk/>
          <pc:sldMk cId="2280027660" sldId="296"/>
        </pc:sldMkLst>
        <pc:picChg chg="add del">
          <ac:chgData name="Student - Samuel Sim Wei Xuan" userId="ef0c3dc8-a5e4-49a4-a658-fa0f00c2d01f" providerId="ADAL" clId="{902D3A1E-4D31-4979-8189-2AEE6F4E83FD}" dt="2021-04-17T09:43:57.955" v="3919" actId="478"/>
          <ac:picMkLst>
            <pc:docMk/>
            <pc:sldMk cId="2280027660" sldId="296"/>
            <ac:picMk id="3" creationId="{435AA84C-0BAA-4427-8305-D126F1454ABC}"/>
          </ac:picMkLst>
        </pc:picChg>
        <pc:picChg chg="add mod">
          <ac:chgData name="Student - Samuel Sim Wei Xuan" userId="ef0c3dc8-a5e4-49a4-a658-fa0f00c2d01f" providerId="ADAL" clId="{902D3A1E-4D31-4979-8189-2AEE6F4E83FD}" dt="2021-04-17T09:46:51.550" v="3921" actId="1076"/>
          <ac:picMkLst>
            <pc:docMk/>
            <pc:sldMk cId="2280027660" sldId="296"/>
            <ac:picMk id="5" creationId="{4CCF9E5E-C66E-4171-B970-0758853BF3B3}"/>
          </ac:picMkLst>
        </pc:picChg>
        <pc:picChg chg="add mod">
          <ac:chgData name="Student - Samuel Sim Wei Xuan" userId="ef0c3dc8-a5e4-49a4-a658-fa0f00c2d01f" providerId="ADAL" clId="{902D3A1E-4D31-4979-8189-2AEE6F4E83FD}" dt="2021-04-17T09:47:16.551" v="3926" actId="1076"/>
          <ac:picMkLst>
            <pc:docMk/>
            <pc:sldMk cId="2280027660" sldId="296"/>
            <ac:picMk id="7" creationId="{A2C988AB-78C0-46D0-898C-B60908B853AD}"/>
          </ac:picMkLst>
        </pc:picChg>
        <pc:picChg chg="add mod">
          <ac:chgData name="Student - Samuel Sim Wei Xuan" userId="ef0c3dc8-a5e4-49a4-a658-fa0f00c2d01f" providerId="ADAL" clId="{902D3A1E-4D31-4979-8189-2AEE6F4E83FD}" dt="2021-04-17T09:47:28.592" v="3928" actId="1076"/>
          <ac:picMkLst>
            <pc:docMk/>
            <pc:sldMk cId="2280027660" sldId="296"/>
            <ac:picMk id="9" creationId="{F622536A-4D9A-4ABA-AB10-AB6653FC76AA}"/>
          </ac:picMkLst>
        </pc:picChg>
        <pc:picChg chg="add mod">
          <ac:chgData name="Student - Samuel Sim Wei Xuan" userId="ef0c3dc8-a5e4-49a4-a658-fa0f00c2d01f" providerId="ADAL" clId="{902D3A1E-4D31-4979-8189-2AEE6F4E83FD}" dt="2021-04-17T09:47:52.888" v="3930" actId="1076"/>
          <ac:picMkLst>
            <pc:docMk/>
            <pc:sldMk cId="2280027660" sldId="296"/>
            <ac:picMk id="11" creationId="{87ABFD3B-0BAC-4E09-BAF1-8CE39DC3D766}"/>
          </ac:picMkLst>
        </pc:picChg>
      </pc:sldChg>
      <pc:sldChg chg="add del">
        <pc:chgData name="Student - Samuel Sim Wei Xuan" userId="ef0c3dc8-a5e4-49a4-a658-fa0f00c2d01f" providerId="ADAL" clId="{902D3A1E-4D31-4979-8189-2AEE6F4E83FD}" dt="2021-04-17T09:51:01.665" v="3931" actId="47"/>
        <pc:sldMkLst>
          <pc:docMk/>
          <pc:sldMk cId="2582204024" sldId="297"/>
        </pc:sldMkLst>
      </pc:sldChg>
      <pc:sldChg chg="add del">
        <pc:chgData name="Student - Samuel Sim Wei Xuan" userId="ef0c3dc8-a5e4-49a4-a658-fa0f00c2d01f" providerId="ADAL" clId="{902D3A1E-4D31-4979-8189-2AEE6F4E83FD}" dt="2021-04-17T09:51:01.665" v="3931" actId="47"/>
        <pc:sldMkLst>
          <pc:docMk/>
          <pc:sldMk cId="1692545834" sldId="298"/>
        </pc:sldMkLst>
      </pc:sldChg>
      <pc:sldChg chg="add del">
        <pc:chgData name="Student - Samuel Sim Wei Xuan" userId="ef0c3dc8-a5e4-49a4-a658-fa0f00c2d01f" providerId="ADAL" clId="{902D3A1E-4D31-4979-8189-2AEE6F4E83FD}" dt="2021-04-17T09:51:01.665" v="3931" actId="47"/>
        <pc:sldMkLst>
          <pc:docMk/>
          <pc:sldMk cId="3002000956" sldId="299"/>
        </pc:sldMkLst>
      </pc:sldChg>
      <pc:sldMasterChg chg="modTransition setBg modSldLayout">
        <pc:chgData name="Student - Samuel Sim Wei Xuan" userId="ef0c3dc8-a5e4-49a4-a658-fa0f00c2d01f" providerId="ADAL" clId="{902D3A1E-4D31-4979-8189-2AEE6F4E83FD}" dt="2021-04-15T15:03:35.653" v="2817"/>
        <pc:sldMasterMkLst>
          <pc:docMk/>
          <pc:sldMasterMk cId="0" sldId="2147483648"/>
        </pc:sldMasterMkLst>
        <pc:sldLayoutChg chg="modTransition setBg">
          <pc:chgData name="Student - Samuel Sim Wei Xuan" userId="ef0c3dc8-a5e4-49a4-a658-fa0f00c2d01f" providerId="ADAL" clId="{902D3A1E-4D31-4979-8189-2AEE6F4E83FD}" dt="2021-04-15T15:03:35.653" v="2817"/>
          <pc:sldLayoutMkLst>
            <pc:docMk/>
            <pc:sldMasterMk cId="0" sldId="2147483648"/>
            <pc:sldLayoutMk cId="0" sldId="2147483649"/>
          </pc:sldLayoutMkLst>
        </pc:sldLayoutChg>
        <pc:sldLayoutChg chg="modTransition setBg">
          <pc:chgData name="Student - Samuel Sim Wei Xuan" userId="ef0c3dc8-a5e4-49a4-a658-fa0f00c2d01f" providerId="ADAL" clId="{902D3A1E-4D31-4979-8189-2AEE6F4E83FD}" dt="2021-04-15T15:03:35.653" v="2817"/>
          <pc:sldLayoutMkLst>
            <pc:docMk/>
            <pc:sldMasterMk cId="0" sldId="2147483648"/>
            <pc:sldLayoutMk cId="0" sldId="2147483650"/>
          </pc:sldLayoutMkLst>
        </pc:sldLayoutChg>
        <pc:sldLayoutChg chg="modTransition setBg">
          <pc:chgData name="Student - Samuel Sim Wei Xuan" userId="ef0c3dc8-a5e4-49a4-a658-fa0f00c2d01f" providerId="ADAL" clId="{902D3A1E-4D31-4979-8189-2AEE6F4E83FD}" dt="2021-04-15T15:03:35.653" v="2817"/>
          <pc:sldLayoutMkLst>
            <pc:docMk/>
            <pc:sldMasterMk cId="0" sldId="2147483648"/>
            <pc:sldLayoutMk cId="0" sldId="2147483651"/>
          </pc:sldLayoutMkLst>
        </pc:sldLayoutChg>
        <pc:sldLayoutChg chg="modTransition setBg">
          <pc:chgData name="Student - Samuel Sim Wei Xuan" userId="ef0c3dc8-a5e4-49a4-a658-fa0f00c2d01f" providerId="ADAL" clId="{902D3A1E-4D31-4979-8189-2AEE6F4E83FD}" dt="2021-04-15T15:03:35.653" v="2817"/>
          <pc:sldLayoutMkLst>
            <pc:docMk/>
            <pc:sldMasterMk cId="0" sldId="2147483648"/>
            <pc:sldLayoutMk cId="0" sldId="2147483652"/>
          </pc:sldLayoutMkLst>
        </pc:sldLayoutChg>
        <pc:sldLayoutChg chg="modTransition setBg">
          <pc:chgData name="Student - Samuel Sim Wei Xuan" userId="ef0c3dc8-a5e4-49a4-a658-fa0f00c2d01f" providerId="ADAL" clId="{902D3A1E-4D31-4979-8189-2AEE6F4E83FD}" dt="2021-04-15T15:03:35.653" v="2817"/>
          <pc:sldLayoutMkLst>
            <pc:docMk/>
            <pc:sldMasterMk cId="0" sldId="2147483648"/>
            <pc:sldLayoutMk cId="0" sldId="2147483653"/>
          </pc:sldLayoutMkLst>
        </pc:sldLayoutChg>
        <pc:sldLayoutChg chg="modTransition setBg">
          <pc:chgData name="Student - Samuel Sim Wei Xuan" userId="ef0c3dc8-a5e4-49a4-a658-fa0f00c2d01f" providerId="ADAL" clId="{902D3A1E-4D31-4979-8189-2AEE6F4E83FD}" dt="2021-04-15T15:03:35.653" v="2817"/>
          <pc:sldLayoutMkLst>
            <pc:docMk/>
            <pc:sldMasterMk cId="0" sldId="2147483648"/>
            <pc:sldLayoutMk cId="0" sldId="2147483654"/>
          </pc:sldLayoutMkLst>
        </pc:sldLayoutChg>
        <pc:sldLayoutChg chg="modTransition setBg">
          <pc:chgData name="Student - Samuel Sim Wei Xuan" userId="ef0c3dc8-a5e4-49a4-a658-fa0f00c2d01f" providerId="ADAL" clId="{902D3A1E-4D31-4979-8189-2AEE6F4E83FD}" dt="2021-04-15T15:03:35.653" v="2817"/>
          <pc:sldLayoutMkLst>
            <pc:docMk/>
            <pc:sldMasterMk cId="0" sldId="2147483648"/>
            <pc:sldLayoutMk cId="0" sldId="2147483655"/>
          </pc:sldLayoutMkLst>
        </pc:sldLayoutChg>
        <pc:sldLayoutChg chg="modTransition setBg">
          <pc:chgData name="Student - Samuel Sim Wei Xuan" userId="ef0c3dc8-a5e4-49a4-a658-fa0f00c2d01f" providerId="ADAL" clId="{902D3A1E-4D31-4979-8189-2AEE6F4E83FD}" dt="2021-04-15T15:03:35.653" v="2817"/>
          <pc:sldLayoutMkLst>
            <pc:docMk/>
            <pc:sldMasterMk cId="0" sldId="2147483648"/>
            <pc:sldLayoutMk cId="0" sldId="2147483656"/>
          </pc:sldLayoutMkLst>
        </pc:sldLayoutChg>
        <pc:sldLayoutChg chg="modTransition setBg">
          <pc:chgData name="Student - Samuel Sim Wei Xuan" userId="ef0c3dc8-a5e4-49a4-a658-fa0f00c2d01f" providerId="ADAL" clId="{902D3A1E-4D31-4979-8189-2AEE6F4E83FD}" dt="2021-04-15T15:03:35.653" v="2817"/>
          <pc:sldLayoutMkLst>
            <pc:docMk/>
            <pc:sldMasterMk cId="0" sldId="2147483648"/>
            <pc:sldLayoutMk cId="0" sldId="2147483657"/>
          </pc:sldLayoutMkLst>
        </pc:sldLayoutChg>
        <pc:sldLayoutChg chg="modTransition setBg">
          <pc:chgData name="Student - Samuel Sim Wei Xuan" userId="ef0c3dc8-a5e4-49a4-a658-fa0f00c2d01f" providerId="ADAL" clId="{902D3A1E-4D31-4979-8189-2AEE6F4E83FD}" dt="2021-04-15T15:03:35.653" v="2817"/>
          <pc:sldLayoutMkLst>
            <pc:docMk/>
            <pc:sldMasterMk cId="0" sldId="2147483648"/>
            <pc:sldLayoutMk cId="0" sldId="2147483658"/>
          </pc:sldLayoutMkLst>
        </pc:sldLayoutChg>
        <pc:sldLayoutChg chg="modTransition setBg">
          <pc:chgData name="Student - Samuel Sim Wei Xuan" userId="ef0c3dc8-a5e4-49a4-a658-fa0f00c2d01f" providerId="ADAL" clId="{902D3A1E-4D31-4979-8189-2AEE6F4E83FD}" dt="2021-04-15T15:03:35.653" v="2817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setBg modSldLayout">
        <pc:chgData name="Student - Samuel Sim Wei Xuan" userId="ef0c3dc8-a5e4-49a4-a658-fa0f00c2d01f" providerId="ADAL" clId="{902D3A1E-4D31-4979-8189-2AEE6F4E83FD}" dt="2021-04-15T13:17:53.179" v="11"/>
        <pc:sldMasterMkLst>
          <pc:docMk/>
          <pc:sldMasterMk cId="0" sldId="2147483660"/>
        </pc:sldMasterMkLst>
        <pc:sldLayoutChg chg="setBg">
          <pc:chgData name="Student - Samuel Sim Wei Xuan" userId="ef0c3dc8-a5e4-49a4-a658-fa0f00c2d01f" providerId="ADAL" clId="{902D3A1E-4D31-4979-8189-2AEE6F4E83FD}" dt="2021-04-15T13:17:53.179" v="11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Student - Samuel Sim Wei Xuan" userId="ef0c3dc8-a5e4-49a4-a658-fa0f00c2d01f" providerId="ADAL" clId="{902D3A1E-4D31-4979-8189-2AEE6F4E83FD}" dt="2021-04-15T13:17:53.179" v="11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Student - Samuel Sim Wei Xuan" userId="ef0c3dc8-a5e4-49a4-a658-fa0f00c2d01f" providerId="ADAL" clId="{902D3A1E-4D31-4979-8189-2AEE6F4E83FD}" dt="2021-04-15T13:17:53.179" v="11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Student - Samuel Sim Wei Xuan" userId="ef0c3dc8-a5e4-49a4-a658-fa0f00c2d01f" providerId="ADAL" clId="{902D3A1E-4D31-4979-8189-2AEE6F4E83FD}" dt="2021-04-15T13:17:53.179" v="11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Student - Samuel Sim Wei Xuan" userId="ef0c3dc8-a5e4-49a4-a658-fa0f00c2d01f" providerId="ADAL" clId="{902D3A1E-4D31-4979-8189-2AEE6F4E83FD}" dt="2021-04-15T13:17:53.179" v="11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Student - Samuel Sim Wei Xuan" userId="ef0c3dc8-a5e4-49a4-a658-fa0f00c2d01f" providerId="ADAL" clId="{902D3A1E-4D31-4979-8189-2AEE6F4E83FD}" dt="2021-04-15T13:17:53.179" v="11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Student - Samuel Sim Wei Xuan" userId="ef0c3dc8-a5e4-49a4-a658-fa0f00c2d01f" providerId="ADAL" clId="{902D3A1E-4D31-4979-8189-2AEE6F4E83FD}" dt="2021-04-15T13:17:53.179" v="11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Student - Samuel Sim Wei Xuan" userId="ef0c3dc8-a5e4-49a4-a658-fa0f00c2d01f" providerId="ADAL" clId="{902D3A1E-4D31-4979-8189-2AEE6F4E83FD}" dt="2021-04-15T13:17:53.179" v="11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Student - Samuel Sim Wei Xuan" userId="ef0c3dc8-a5e4-49a4-a658-fa0f00c2d01f" providerId="ADAL" clId="{902D3A1E-4D31-4979-8189-2AEE6F4E83FD}" dt="2021-04-15T13:17:53.179" v="11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Student - Samuel Sim Wei Xuan" userId="ef0c3dc8-a5e4-49a4-a658-fa0f00c2d01f" providerId="ADAL" clId="{902D3A1E-4D31-4979-8189-2AEE6F4E83FD}" dt="2021-04-15T13:17:53.179" v="11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Student - Samuel Sim Wei Xuan" userId="ef0c3dc8-a5e4-49a4-a658-fa0f00c2d01f" providerId="ADAL" clId="{902D3A1E-4D31-4979-8189-2AEE6F4E83FD}" dt="2021-04-15T13:17:53.179" v="11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Student - Samuel Sim Wei Xuan" userId="S::samuel_sim@mymail.sutd.edu.sg::ef0c3dc8-a5e4-49a4-a658-fa0f00c2d01f" providerId="AD" clId="Web-{35C8285D-34F7-4448-B29E-EDE65AECD5EE}"/>
    <pc:docChg chg="addSld modSld">
      <pc:chgData name="Student - Samuel Sim Wei Xuan" userId="S::samuel_sim@mymail.sutd.edu.sg::ef0c3dc8-a5e4-49a4-a658-fa0f00c2d01f" providerId="AD" clId="Web-{35C8285D-34F7-4448-B29E-EDE65AECD5EE}" dt="2021-04-15T13:08:50.918" v="51" actId="14100"/>
      <pc:docMkLst>
        <pc:docMk/>
      </pc:docMkLst>
      <pc:sldChg chg="addSp modSp">
        <pc:chgData name="Student - Samuel Sim Wei Xuan" userId="S::samuel_sim@mymail.sutd.edu.sg::ef0c3dc8-a5e4-49a4-a658-fa0f00c2d01f" providerId="AD" clId="Web-{35C8285D-34F7-4448-B29E-EDE65AECD5EE}" dt="2021-04-15T12:59:19.361" v="38" actId="20577"/>
        <pc:sldMkLst>
          <pc:docMk/>
          <pc:sldMk cId="0" sldId="256"/>
        </pc:sldMkLst>
        <pc:spChg chg="add mod">
          <ac:chgData name="Student - Samuel Sim Wei Xuan" userId="S::samuel_sim@mymail.sutd.edu.sg::ef0c3dc8-a5e4-49a4-a658-fa0f00c2d01f" providerId="AD" clId="Web-{35C8285D-34F7-4448-B29E-EDE65AECD5EE}" dt="2021-04-15T12:59:19.361" v="38" actId="20577"/>
          <ac:spMkLst>
            <pc:docMk/>
            <pc:sldMk cId="0" sldId="256"/>
            <ac:spMk id="10" creationId="{FA41B269-119F-42BC-AD13-4B8D055DB2D8}"/>
          </ac:spMkLst>
        </pc:spChg>
      </pc:sldChg>
      <pc:sldChg chg="addSp modSp new">
        <pc:chgData name="Student - Samuel Sim Wei Xuan" userId="S::samuel_sim@mymail.sutd.edu.sg::ef0c3dc8-a5e4-49a4-a658-fa0f00c2d01f" providerId="AD" clId="Web-{35C8285D-34F7-4448-B29E-EDE65AECD5EE}" dt="2021-04-15T13:05:27.649" v="44" actId="1076"/>
        <pc:sldMkLst>
          <pc:docMk/>
          <pc:sldMk cId="3406278657" sldId="264"/>
        </pc:sldMkLst>
        <pc:picChg chg="add mod">
          <ac:chgData name="Student - Samuel Sim Wei Xuan" userId="S::samuel_sim@mymail.sutd.edu.sg::ef0c3dc8-a5e4-49a4-a658-fa0f00c2d01f" providerId="AD" clId="Web-{35C8285D-34F7-4448-B29E-EDE65AECD5EE}" dt="2021-04-15T13:05:27.649" v="44" actId="1076"/>
          <ac:picMkLst>
            <pc:docMk/>
            <pc:sldMk cId="3406278657" sldId="264"/>
            <ac:picMk id="2" creationId="{E8E08712-FA3A-4EEF-B541-180CE69DEE8C}"/>
          </ac:picMkLst>
        </pc:picChg>
      </pc:sldChg>
      <pc:sldChg chg="modSp">
        <pc:chgData name="Student - Samuel Sim Wei Xuan" userId="S::samuel_sim@mymail.sutd.edu.sg::ef0c3dc8-a5e4-49a4-a658-fa0f00c2d01f" providerId="AD" clId="Web-{35C8285D-34F7-4448-B29E-EDE65AECD5EE}" dt="2021-04-15T13:05:43.009" v="46" actId="14100"/>
        <pc:sldMkLst>
          <pc:docMk/>
          <pc:sldMk cId="2301361002" sldId="265"/>
        </pc:sldMkLst>
        <pc:picChg chg="mod">
          <ac:chgData name="Student - Samuel Sim Wei Xuan" userId="S::samuel_sim@mymail.sutd.edu.sg::ef0c3dc8-a5e4-49a4-a658-fa0f00c2d01f" providerId="AD" clId="Web-{35C8285D-34F7-4448-B29E-EDE65AECD5EE}" dt="2021-04-15T13:05:43.009" v="46" actId="14100"/>
          <ac:picMkLst>
            <pc:docMk/>
            <pc:sldMk cId="2301361002" sldId="265"/>
            <ac:picMk id="3" creationId="{6D6770CE-0155-40BB-BD95-0FE46CE34A71}"/>
          </ac:picMkLst>
        </pc:picChg>
      </pc:sldChg>
      <pc:sldChg chg="addSp delSp modSp add replId">
        <pc:chgData name="Student - Samuel Sim Wei Xuan" userId="S::samuel_sim@mymail.sutd.edu.sg::ef0c3dc8-a5e4-49a4-a658-fa0f00c2d01f" providerId="AD" clId="Web-{35C8285D-34F7-4448-B29E-EDE65AECD5EE}" dt="2021-04-15T13:08:50.918" v="51" actId="14100"/>
        <pc:sldMkLst>
          <pc:docMk/>
          <pc:sldMk cId="139291520" sldId="268"/>
        </pc:sldMkLst>
        <pc:picChg chg="del">
          <ac:chgData name="Student - Samuel Sim Wei Xuan" userId="S::samuel_sim@mymail.sutd.edu.sg::ef0c3dc8-a5e4-49a4-a658-fa0f00c2d01f" providerId="AD" clId="Web-{35C8285D-34F7-4448-B29E-EDE65AECD5EE}" dt="2021-04-15T13:08:46.153" v="48"/>
          <ac:picMkLst>
            <pc:docMk/>
            <pc:sldMk cId="139291520" sldId="268"/>
            <ac:picMk id="2" creationId="{E8E08712-FA3A-4EEF-B541-180CE69DEE8C}"/>
          </ac:picMkLst>
        </pc:picChg>
        <pc:picChg chg="add mod">
          <ac:chgData name="Student - Samuel Sim Wei Xuan" userId="S::samuel_sim@mymail.sutd.edu.sg::ef0c3dc8-a5e4-49a4-a658-fa0f00c2d01f" providerId="AD" clId="Web-{35C8285D-34F7-4448-B29E-EDE65AECD5EE}" dt="2021-04-15T13:08:50.918" v="51" actId="14100"/>
          <ac:picMkLst>
            <pc:docMk/>
            <pc:sldMk cId="139291520" sldId="268"/>
            <ac:picMk id="3" creationId="{64C64C78-D066-4FFC-8786-9217D0867C3D}"/>
          </ac:picMkLst>
        </pc:picChg>
      </pc:sldChg>
    </pc:docChg>
  </pc:docChgLst>
  <pc:docChgLst>
    <pc:chgData name="Student - Samuel Sim Wei Xuan" userId="ef0c3dc8-a5e4-49a4-a658-fa0f00c2d01f" providerId="ADAL" clId="{6C8918E7-6F9D-4F62-AC4D-02CBFCC4C637}"/>
    <pc:docChg chg="undo custSel modSld sldOrd">
      <pc:chgData name="Student - Samuel Sim Wei Xuan" userId="ef0c3dc8-a5e4-49a4-a658-fa0f00c2d01f" providerId="ADAL" clId="{6C8918E7-6F9D-4F62-AC4D-02CBFCC4C637}" dt="2021-03-23T13:53:25.250" v="139" actId="1076"/>
      <pc:docMkLst>
        <pc:docMk/>
      </pc:docMkLst>
      <pc:sldChg chg="addSp modSp mod">
        <pc:chgData name="Student - Samuel Sim Wei Xuan" userId="ef0c3dc8-a5e4-49a4-a658-fa0f00c2d01f" providerId="ADAL" clId="{6C8918E7-6F9D-4F62-AC4D-02CBFCC4C637}" dt="2021-03-23T13:53:10.017" v="138"/>
        <pc:sldMkLst>
          <pc:docMk/>
          <pc:sldMk cId="0" sldId="257"/>
        </pc:sldMkLst>
        <pc:spChg chg="mod">
          <ac:chgData name="Student - Samuel Sim Wei Xuan" userId="ef0c3dc8-a5e4-49a4-a658-fa0f00c2d01f" providerId="ADAL" clId="{6C8918E7-6F9D-4F62-AC4D-02CBFCC4C637}" dt="2021-03-21T15:41:47.405" v="118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Student - Samuel Sim Wei Xuan" userId="ef0c3dc8-a5e4-49a4-a658-fa0f00c2d01f" providerId="ADAL" clId="{6C8918E7-6F9D-4F62-AC4D-02CBFCC4C637}" dt="2021-03-21T15:41:44.345" v="117" actId="20577"/>
          <ac:spMkLst>
            <pc:docMk/>
            <pc:sldMk cId="0" sldId="257"/>
            <ac:spMk id="13" creationId="{00000000-0000-0000-0000-000000000000}"/>
          </ac:spMkLst>
        </pc:spChg>
        <pc:spChg chg="mod">
          <ac:chgData name="Student - Samuel Sim Wei Xuan" userId="ef0c3dc8-a5e4-49a4-a658-fa0f00c2d01f" providerId="ADAL" clId="{6C8918E7-6F9D-4F62-AC4D-02CBFCC4C637}" dt="2021-03-21T15:36:32.384" v="17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Student - Samuel Sim Wei Xuan" userId="ef0c3dc8-a5e4-49a4-a658-fa0f00c2d01f" providerId="ADAL" clId="{6C8918E7-6F9D-4F62-AC4D-02CBFCC4C637}" dt="2021-03-23T05:20:20.713" v="124" actId="20577"/>
          <ac:spMkLst>
            <pc:docMk/>
            <pc:sldMk cId="0" sldId="257"/>
            <ac:spMk id="19" creationId="{00000000-0000-0000-0000-000000000000}"/>
          </ac:spMkLst>
        </pc:spChg>
        <pc:spChg chg="mod">
          <ac:chgData name="Student - Samuel Sim Wei Xuan" userId="ef0c3dc8-a5e4-49a4-a658-fa0f00c2d01f" providerId="ADAL" clId="{6C8918E7-6F9D-4F62-AC4D-02CBFCC4C637}" dt="2021-03-21T15:36:32.384" v="17" actId="1076"/>
          <ac:spMkLst>
            <pc:docMk/>
            <pc:sldMk cId="0" sldId="257"/>
            <ac:spMk id="22" creationId="{00000000-0000-0000-0000-000000000000}"/>
          </ac:spMkLst>
        </pc:spChg>
        <pc:spChg chg="mod">
          <ac:chgData name="Student - Samuel Sim Wei Xuan" userId="ef0c3dc8-a5e4-49a4-a658-fa0f00c2d01f" providerId="ADAL" clId="{6C8918E7-6F9D-4F62-AC4D-02CBFCC4C637}" dt="2021-03-21T15:36:22.627" v="13" actId="571"/>
          <ac:spMkLst>
            <pc:docMk/>
            <pc:sldMk cId="0" sldId="257"/>
            <ac:spMk id="24" creationId="{07D67999-487C-44EA-9A23-C6EEF23DA680}"/>
          </ac:spMkLst>
        </pc:spChg>
        <pc:spChg chg="add mod">
          <ac:chgData name="Student - Samuel Sim Wei Xuan" userId="ef0c3dc8-a5e4-49a4-a658-fa0f00c2d01f" providerId="ADAL" clId="{6C8918E7-6F9D-4F62-AC4D-02CBFCC4C637}" dt="2021-03-21T15:36:22.627" v="13" actId="571"/>
          <ac:spMkLst>
            <pc:docMk/>
            <pc:sldMk cId="0" sldId="257"/>
            <ac:spMk id="25" creationId="{B5C31BA8-95AE-460C-92A4-6497192347CD}"/>
          </ac:spMkLst>
        </pc:spChg>
        <pc:spChg chg="add mod">
          <ac:chgData name="Student - Samuel Sim Wei Xuan" userId="ef0c3dc8-a5e4-49a4-a658-fa0f00c2d01f" providerId="ADAL" clId="{6C8918E7-6F9D-4F62-AC4D-02CBFCC4C637}" dt="2021-03-21T15:36:22.627" v="13" actId="571"/>
          <ac:spMkLst>
            <pc:docMk/>
            <pc:sldMk cId="0" sldId="257"/>
            <ac:spMk id="26" creationId="{1D088A91-5245-4BCE-A9A0-2D104ABECC67}"/>
          </ac:spMkLst>
        </pc:spChg>
        <pc:grpChg chg="mod">
          <ac:chgData name="Student - Samuel Sim Wei Xuan" userId="ef0c3dc8-a5e4-49a4-a658-fa0f00c2d01f" providerId="ADAL" clId="{6C8918E7-6F9D-4F62-AC4D-02CBFCC4C637}" dt="2021-03-21T15:36:32.384" v="17" actId="1076"/>
          <ac:grpSpMkLst>
            <pc:docMk/>
            <pc:sldMk cId="0" sldId="257"/>
            <ac:grpSpMk id="2" creationId="{00000000-0000-0000-0000-000000000000}"/>
          </ac:grpSpMkLst>
        </pc:grpChg>
        <pc:grpChg chg="add mod">
          <ac:chgData name="Student - Samuel Sim Wei Xuan" userId="ef0c3dc8-a5e4-49a4-a658-fa0f00c2d01f" providerId="ADAL" clId="{6C8918E7-6F9D-4F62-AC4D-02CBFCC4C637}" dt="2021-03-21T15:36:22.627" v="13" actId="571"/>
          <ac:grpSpMkLst>
            <pc:docMk/>
            <pc:sldMk cId="0" sldId="257"/>
            <ac:grpSpMk id="23" creationId="{C073F0D1-B23E-4A98-8D3D-7B55EBB3C9DE}"/>
          </ac:grpSpMkLst>
        </pc:grpChg>
        <pc:picChg chg="mod">
          <ac:chgData name="Student - Samuel Sim Wei Xuan" userId="ef0c3dc8-a5e4-49a4-a658-fa0f00c2d01f" providerId="ADAL" clId="{6C8918E7-6F9D-4F62-AC4D-02CBFCC4C637}" dt="2021-03-21T15:36:30.362" v="16" actId="1076"/>
          <ac:picMkLst>
            <pc:docMk/>
            <pc:sldMk cId="0" sldId="257"/>
            <ac:picMk id="4" creationId="{00000000-0000-0000-0000-000000000000}"/>
          </ac:picMkLst>
        </pc:picChg>
        <pc:picChg chg="mod">
          <ac:chgData name="Student - Samuel Sim Wei Xuan" userId="ef0c3dc8-a5e4-49a4-a658-fa0f00c2d01f" providerId="ADAL" clId="{6C8918E7-6F9D-4F62-AC4D-02CBFCC4C637}" dt="2021-03-23T13:53:10.017" v="138"/>
          <ac:picMkLst>
            <pc:docMk/>
            <pc:sldMk cId="0" sldId="257"/>
            <ac:picMk id="23" creationId="{3AEB2929-C5F9-4899-8573-8DF3A12CE7A3}"/>
          </ac:picMkLst>
        </pc:picChg>
      </pc:sldChg>
      <pc:sldChg chg="addSp delSp modSp mod ord">
        <pc:chgData name="Student - Samuel Sim Wei Xuan" userId="ef0c3dc8-a5e4-49a4-a658-fa0f00c2d01f" providerId="ADAL" clId="{6C8918E7-6F9D-4F62-AC4D-02CBFCC4C637}" dt="2021-03-21T15:41:24.893" v="115" actId="255"/>
        <pc:sldMkLst>
          <pc:docMk/>
          <pc:sldMk cId="0" sldId="258"/>
        </pc:sldMkLst>
        <pc:spChg chg="del mod">
          <ac:chgData name="Student - Samuel Sim Wei Xuan" userId="ef0c3dc8-a5e4-49a4-a658-fa0f00c2d01f" providerId="ADAL" clId="{6C8918E7-6F9D-4F62-AC4D-02CBFCC4C637}" dt="2021-03-21T15:37:59.144" v="33" actId="478"/>
          <ac:spMkLst>
            <pc:docMk/>
            <pc:sldMk cId="0" sldId="258"/>
            <ac:spMk id="6" creationId="{00000000-0000-0000-0000-000000000000}"/>
          </ac:spMkLst>
        </pc:spChg>
        <pc:spChg chg="del mod">
          <ac:chgData name="Student - Samuel Sim Wei Xuan" userId="ef0c3dc8-a5e4-49a4-a658-fa0f00c2d01f" providerId="ADAL" clId="{6C8918E7-6F9D-4F62-AC4D-02CBFCC4C637}" dt="2021-03-21T15:38:00.440" v="35" actId="478"/>
          <ac:spMkLst>
            <pc:docMk/>
            <pc:sldMk cId="0" sldId="258"/>
            <ac:spMk id="7" creationId="{00000000-0000-0000-0000-000000000000}"/>
          </ac:spMkLst>
        </pc:spChg>
        <pc:spChg chg="del">
          <ac:chgData name="Student - Samuel Sim Wei Xuan" userId="ef0c3dc8-a5e4-49a4-a658-fa0f00c2d01f" providerId="ADAL" clId="{6C8918E7-6F9D-4F62-AC4D-02CBFCC4C637}" dt="2021-03-21T15:38:07.320" v="37" actId="478"/>
          <ac:spMkLst>
            <pc:docMk/>
            <pc:sldMk cId="0" sldId="258"/>
            <ac:spMk id="8" creationId="{00000000-0000-0000-0000-000000000000}"/>
          </ac:spMkLst>
        </pc:spChg>
        <pc:spChg chg="del">
          <ac:chgData name="Student - Samuel Sim Wei Xuan" userId="ef0c3dc8-a5e4-49a4-a658-fa0f00c2d01f" providerId="ADAL" clId="{6C8918E7-6F9D-4F62-AC4D-02CBFCC4C637}" dt="2021-03-21T15:38:07.320" v="37" actId="478"/>
          <ac:spMkLst>
            <pc:docMk/>
            <pc:sldMk cId="0" sldId="258"/>
            <ac:spMk id="9" creationId="{00000000-0000-0000-0000-000000000000}"/>
          </ac:spMkLst>
        </pc:spChg>
        <pc:spChg chg="del">
          <ac:chgData name="Student - Samuel Sim Wei Xuan" userId="ef0c3dc8-a5e4-49a4-a658-fa0f00c2d01f" providerId="ADAL" clId="{6C8918E7-6F9D-4F62-AC4D-02CBFCC4C637}" dt="2021-03-21T15:38:07.320" v="37" actId="478"/>
          <ac:spMkLst>
            <pc:docMk/>
            <pc:sldMk cId="0" sldId="258"/>
            <ac:spMk id="10" creationId="{00000000-0000-0000-0000-000000000000}"/>
          </ac:spMkLst>
        </pc:spChg>
        <pc:spChg chg="add mod">
          <ac:chgData name="Student - Samuel Sim Wei Xuan" userId="ef0c3dc8-a5e4-49a4-a658-fa0f00c2d01f" providerId="ADAL" clId="{6C8918E7-6F9D-4F62-AC4D-02CBFCC4C637}" dt="2021-03-21T15:41:24.893" v="115" actId="255"/>
          <ac:spMkLst>
            <pc:docMk/>
            <pc:sldMk cId="0" sldId="258"/>
            <ac:spMk id="16" creationId="{E860CDDF-B3A1-49B4-B22E-B2BC1DCC8E4A}"/>
          </ac:spMkLst>
        </pc:spChg>
        <pc:grpChg chg="mod">
          <ac:chgData name="Student - Samuel Sim Wei Xuan" userId="ef0c3dc8-a5e4-49a4-a658-fa0f00c2d01f" providerId="ADAL" clId="{6C8918E7-6F9D-4F62-AC4D-02CBFCC4C637}" dt="2021-03-21T15:41:03.739" v="104" actId="1035"/>
          <ac:grpSpMkLst>
            <pc:docMk/>
            <pc:sldMk cId="0" sldId="258"/>
            <ac:grpSpMk id="3" creationId="{00000000-0000-0000-0000-000000000000}"/>
          </ac:grpSpMkLst>
        </pc:grpChg>
        <pc:picChg chg="mod">
          <ac:chgData name="Student - Samuel Sim Wei Xuan" userId="ef0c3dc8-a5e4-49a4-a658-fa0f00c2d01f" providerId="ADAL" clId="{6C8918E7-6F9D-4F62-AC4D-02CBFCC4C637}" dt="2021-03-21T15:41:07.578" v="106" actId="1076"/>
          <ac:picMkLst>
            <pc:docMk/>
            <pc:sldMk cId="0" sldId="258"/>
            <ac:picMk id="2" creationId="{00000000-0000-0000-0000-000000000000}"/>
          </ac:picMkLst>
        </pc:picChg>
        <pc:picChg chg="del">
          <ac:chgData name="Student - Samuel Sim Wei Xuan" userId="ef0c3dc8-a5e4-49a4-a658-fa0f00c2d01f" providerId="ADAL" clId="{6C8918E7-6F9D-4F62-AC4D-02CBFCC4C637}" dt="2021-03-21T15:38:07.320" v="37" actId="478"/>
          <ac:picMkLst>
            <pc:docMk/>
            <pc:sldMk cId="0" sldId="258"/>
            <ac:picMk id="11" creationId="{00000000-0000-0000-0000-000000000000}"/>
          </ac:picMkLst>
        </pc:picChg>
        <pc:picChg chg="del">
          <ac:chgData name="Student - Samuel Sim Wei Xuan" userId="ef0c3dc8-a5e4-49a4-a658-fa0f00c2d01f" providerId="ADAL" clId="{6C8918E7-6F9D-4F62-AC4D-02CBFCC4C637}" dt="2021-03-21T15:38:07.320" v="37" actId="478"/>
          <ac:picMkLst>
            <pc:docMk/>
            <pc:sldMk cId="0" sldId="258"/>
            <ac:picMk id="12" creationId="{00000000-0000-0000-0000-000000000000}"/>
          </ac:picMkLst>
        </pc:picChg>
        <pc:picChg chg="del">
          <ac:chgData name="Student - Samuel Sim Wei Xuan" userId="ef0c3dc8-a5e4-49a4-a658-fa0f00c2d01f" providerId="ADAL" clId="{6C8918E7-6F9D-4F62-AC4D-02CBFCC4C637}" dt="2021-03-21T15:38:07.320" v="37" actId="478"/>
          <ac:picMkLst>
            <pc:docMk/>
            <pc:sldMk cId="0" sldId="258"/>
            <ac:picMk id="13" creationId="{00000000-0000-0000-0000-000000000000}"/>
          </ac:picMkLst>
        </pc:picChg>
        <pc:picChg chg="del">
          <ac:chgData name="Student - Samuel Sim Wei Xuan" userId="ef0c3dc8-a5e4-49a4-a658-fa0f00c2d01f" providerId="ADAL" clId="{6C8918E7-6F9D-4F62-AC4D-02CBFCC4C637}" dt="2021-03-21T15:38:07.320" v="37" actId="478"/>
          <ac:picMkLst>
            <pc:docMk/>
            <pc:sldMk cId="0" sldId="258"/>
            <ac:picMk id="14" creationId="{00000000-0000-0000-0000-000000000000}"/>
          </ac:picMkLst>
        </pc:picChg>
      </pc:sldChg>
      <pc:sldChg chg="modSp mod">
        <pc:chgData name="Student - Samuel Sim Wei Xuan" userId="ef0c3dc8-a5e4-49a4-a658-fa0f00c2d01f" providerId="ADAL" clId="{6C8918E7-6F9D-4F62-AC4D-02CBFCC4C637}" dt="2021-03-23T13:53:25.250" v="139" actId="1076"/>
        <pc:sldMkLst>
          <pc:docMk/>
          <pc:sldMk cId="0" sldId="260"/>
        </pc:sldMkLst>
        <pc:spChg chg="mod">
          <ac:chgData name="Student - Samuel Sim Wei Xuan" userId="ef0c3dc8-a5e4-49a4-a658-fa0f00c2d01f" providerId="ADAL" clId="{6C8918E7-6F9D-4F62-AC4D-02CBFCC4C637}" dt="2021-03-23T13:53:25.250" v="139" actId="1076"/>
          <ac:spMkLst>
            <pc:docMk/>
            <pc:sldMk cId="0" sldId="260"/>
            <ac:spMk id="4" creationId="{00000000-0000-0000-0000-000000000000}"/>
          </ac:spMkLst>
        </pc:spChg>
        <pc:picChg chg="mod">
          <ac:chgData name="Student - Samuel Sim Wei Xuan" userId="ef0c3dc8-a5e4-49a4-a658-fa0f00c2d01f" providerId="ADAL" clId="{6C8918E7-6F9D-4F62-AC4D-02CBFCC4C637}" dt="2021-03-23T09:33:24.673" v="128" actId="1076"/>
          <ac:picMkLst>
            <pc:docMk/>
            <pc:sldMk cId="0" sldId="260"/>
            <ac:picMk id="8" creationId="{00000000-0000-0000-0000-000000000000}"/>
          </ac:picMkLst>
        </pc:picChg>
      </pc:sldChg>
    </pc:docChg>
  </pc:docChgLst>
  <pc:docChgLst>
    <pc:chgData name="Student - Lee Min Shuen" userId="S::minshuen_lee@mymail.sutd.edu.sg::902f2366-f89e-42b6-8dfc-2434651d72d0" providerId="AD" clId="Web-{137AB69F-609E-0000-85B6-14BCA75709E4}"/>
    <pc:docChg chg="modSld">
      <pc:chgData name="Student - Lee Min Shuen" userId="S::minshuen_lee@mymail.sutd.edu.sg::902f2366-f89e-42b6-8dfc-2434651d72d0" providerId="AD" clId="Web-{137AB69F-609E-0000-85B6-14BCA75709E4}" dt="2021-03-21T15:49:04.242" v="16" actId="1076"/>
      <pc:docMkLst>
        <pc:docMk/>
      </pc:docMkLst>
      <pc:sldChg chg="modSp">
        <pc:chgData name="Student - Lee Min Shuen" userId="S::minshuen_lee@mymail.sutd.edu.sg::902f2366-f89e-42b6-8dfc-2434651d72d0" providerId="AD" clId="Web-{137AB69F-609E-0000-85B6-14BCA75709E4}" dt="2021-03-21T15:47:34.190" v="10" actId="1076"/>
        <pc:sldMkLst>
          <pc:docMk/>
          <pc:sldMk cId="0" sldId="256"/>
        </pc:sldMkLst>
        <pc:spChg chg="mod">
          <ac:chgData name="Student - Lee Min Shuen" userId="S::minshuen_lee@mymail.sutd.edu.sg::902f2366-f89e-42b6-8dfc-2434651d72d0" providerId="AD" clId="Web-{137AB69F-609E-0000-85B6-14BCA75709E4}" dt="2021-03-21T15:47:34.190" v="10" actId="1076"/>
          <ac:spMkLst>
            <pc:docMk/>
            <pc:sldMk cId="0" sldId="256"/>
            <ac:spMk id="6" creationId="{00000000-0000-0000-0000-000000000000}"/>
          </ac:spMkLst>
        </pc:spChg>
      </pc:sldChg>
      <pc:sldChg chg="modSp">
        <pc:chgData name="Student - Lee Min Shuen" userId="S::minshuen_lee@mymail.sutd.edu.sg::902f2366-f89e-42b6-8dfc-2434651d72d0" providerId="AD" clId="Web-{137AB69F-609E-0000-85B6-14BCA75709E4}" dt="2021-03-21T15:45:27.698" v="9" actId="20577"/>
        <pc:sldMkLst>
          <pc:docMk/>
          <pc:sldMk cId="0" sldId="257"/>
        </pc:sldMkLst>
        <pc:spChg chg="mod">
          <ac:chgData name="Student - Lee Min Shuen" userId="S::minshuen_lee@mymail.sutd.edu.sg::902f2366-f89e-42b6-8dfc-2434651d72d0" providerId="AD" clId="Web-{137AB69F-609E-0000-85B6-14BCA75709E4}" dt="2021-03-21T15:45:27.698" v="9" actId="20577"/>
          <ac:spMkLst>
            <pc:docMk/>
            <pc:sldMk cId="0" sldId="257"/>
            <ac:spMk id="19" creationId="{00000000-0000-0000-0000-000000000000}"/>
          </ac:spMkLst>
        </pc:spChg>
      </pc:sldChg>
      <pc:sldChg chg="modSp">
        <pc:chgData name="Student - Lee Min Shuen" userId="S::minshuen_lee@mymail.sutd.edu.sg::902f2366-f89e-42b6-8dfc-2434651d72d0" providerId="AD" clId="Web-{137AB69F-609E-0000-85B6-14BCA75709E4}" dt="2021-03-21T15:49:04.242" v="16" actId="1076"/>
        <pc:sldMkLst>
          <pc:docMk/>
          <pc:sldMk cId="0" sldId="258"/>
        </pc:sldMkLst>
        <pc:spChg chg="mod">
          <ac:chgData name="Student - Lee Min Shuen" userId="S::minshuen_lee@mymail.sutd.edu.sg::902f2366-f89e-42b6-8dfc-2434651d72d0" providerId="AD" clId="Web-{137AB69F-609E-0000-85B6-14BCA75709E4}" dt="2021-03-21T15:49:04.242" v="16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Student - Lee Min Shuen" userId="S::minshuen_lee@mymail.sutd.edu.sg::902f2366-f89e-42b6-8dfc-2434651d72d0" providerId="AD" clId="Web-{137AB69F-609E-0000-85B6-14BCA75709E4}" dt="2021-03-21T15:48:52.898" v="15" actId="1076"/>
          <ac:spMkLst>
            <pc:docMk/>
            <pc:sldMk cId="0" sldId="258"/>
            <ac:spMk id="5" creationId="{00000000-0000-0000-0000-000000000000}"/>
          </ac:spMkLst>
        </pc:spChg>
      </pc:sldChg>
    </pc:docChg>
  </pc:docChgLst>
  <pc:docChgLst>
    <pc:chgData name="Student - Chan Yan Ling" userId="262c94d3-9aea-481e-ad3d-4ebf6a2b590b" providerId="ADAL" clId="{1E605DB2-8C1E-441A-A7B1-EAE293463ACA}"/>
    <pc:docChg chg="undo custSel modSld">
      <pc:chgData name="Student - Chan Yan Ling" userId="262c94d3-9aea-481e-ad3d-4ebf6a2b590b" providerId="ADAL" clId="{1E605DB2-8C1E-441A-A7B1-EAE293463ACA}" dt="2021-04-16T15:01:22.288" v="703" actId="20577"/>
      <pc:docMkLst>
        <pc:docMk/>
      </pc:docMkLst>
      <pc:sldChg chg="addSp delSp modSp mod">
        <pc:chgData name="Student - Chan Yan Ling" userId="262c94d3-9aea-481e-ad3d-4ebf6a2b590b" providerId="ADAL" clId="{1E605DB2-8C1E-441A-A7B1-EAE293463ACA}" dt="2021-04-16T14:35:35.278" v="210" actId="1076"/>
        <pc:sldMkLst>
          <pc:docMk/>
          <pc:sldMk cId="0" sldId="256"/>
        </pc:sldMkLst>
        <pc:spChg chg="add del mod">
          <ac:chgData name="Student - Chan Yan Ling" userId="262c94d3-9aea-481e-ad3d-4ebf6a2b590b" providerId="ADAL" clId="{1E605DB2-8C1E-441A-A7B1-EAE293463ACA}" dt="2021-04-16T14:32:25.585" v="35" actId="767"/>
          <ac:spMkLst>
            <pc:docMk/>
            <pc:sldMk cId="0" sldId="256"/>
            <ac:spMk id="10" creationId="{C73F9A42-D580-4945-8DC3-A0F02E9BDB34}"/>
          </ac:spMkLst>
        </pc:spChg>
        <pc:spChg chg="mod">
          <ac:chgData name="Student - Chan Yan Ling" userId="262c94d3-9aea-481e-ad3d-4ebf6a2b590b" providerId="ADAL" clId="{1E605DB2-8C1E-441A-A7B1-EAE293463ACA}" dt="2021-04-16T14:31:21.942" v="18" actId="1038"/>
          <ac:spMkLst>
            <pc:docMk/>
            <pc:sldMk cId="0" sldId="256"/>
            <ac:spMk id="12" creationId="{7E883374-E32B-44DF-B8CB-C25FEA38769F}"/>
          </ac:spMkLst>
        </pc:spChg>
        <pc:spChg chg="mod">
          <ac:chgData name="Student - Chan Yan Ling" userId="262c94d3-9aea-481e-ad3d-4ebf6a2b590b" providerId="ADAL" clId="{1E605DB2-8C1E-441A-A7B1-EAE293463ACA}" dt="2021-04-16T14:34:06.705" v="122" actId="1076"/>
          <ac:spMkLst>
            <pc:docMk/>
            <pc:sldMk cId="0" sldId="256"/>
            <ac:spMk id="24" creationId="{62473567-8228-4544-BE9E-B10F2F2C1666}"/>
          </ac:spMkLst>
        </pc:spChg>
        <pc:spChg chg="add mod">
          <ac:chgData name="Student - Chan Yan Ling" userId="262c94d3-9aea-481e-ad3d-4ebf6a2b590b" providerId="ADAL" clId="{1E605DB2-8C1E-441A-A7B1-EAE293463ACA}" dt="2021-04-16T14:35:25.341" v="208" actId="1076"/>
          <ac:spMkLst>
            <pc:docMk/>
            <pc:sldMk cId="0" sldId="256"/>
            <ac:spMk id="27" creationId="{87C962B5-CF64-4FC0-B8EA-D9D6D298B2EC}"/>
          </ac:spMkLst>
        </pc:spChg>
        <pc:spChg chg="add mod">
          <ac:chgData name="Student - Chan Yan Ling" userId="262c94d3-9aea-481e-ad3d-4ebf6a2b590b" providerId="ADAL" clId="{1E605DB2-8C1E-441A-A7B1-EAE293463ACA}" dt="2021-04-16T14:35:30.953" v="209" actId="1076"/>
          <ac:spMkLst>
            <pc:docMk/>
            <pc:sldMk cId="0" sldId="256"/>
            <ac:spMk id="28" creationId="{B817A1B8-E2C3-4006-90D2-226EB7E40BC9}"/>
          </ac:spMkLst>
        </pc:spChg>
        <pc:spChg chg="add mod">
          <ac:chgData name="Student - Chan Yan Ling" userId="262c94d3-9aea-481e-ad3d-4ebf6a2b590b" providerId="ADAL" clId="{1E605DB2-8C1E-441A-A7B1-EAE293463ACA}" dt="2021-04-16T14:35:35.278" v="210" actId="1076"/>
          <ac:spMkLst>
            <pc:docMk/>
            <pc:sldMk cId="0" sldId="256"/>
            <ac:spMk id="29" creationId="{9D2F13CC-F84A-4142-A4A7-906528DC6576}"/>
          </ac:spMkLst>
        </pc:spChg>
        <pc:picChg chg="mod">
          <ac:chgData name="Student - Chan Yan Ling" userId="262c94d3-9aea-481e-ad3d-4ebf6a2b590b" providerId="ADAL" clId="{1E605DB2-8C1E-441A-A7B1-EAE293463ACA}" dt="2021-04-16T14:35:19.665" v="207" actId="1076"/>
          <ac:picMkLst>
            <pc:docMk/>
            <pc:sldMk cId="0" sldId="256"/>
            <ac:picMk id="48" creationId="{97601EA5-55A5-4FDD-82B2-F807C1D8F962}"/>
          </ac:picMkLst>
        </pc:picChg>
      </pc:sldChg>
      <pc:sldChg chg="addSp delSp mod">
        <pc:chgData name="Student - Chan Yan Ling" userId="262c94d3-9aea-481e-ad3d-4ebf6a2b590b" providerId="ADAL" clId="{1E605DB2-8C1E-441A-A7B1-EAE293463ACA}" dt="2021-04-16T14:08:27.571" v="1" actId="478"/>
        <pc:sldMkLst>
          <pc:docMk/>
          <pc:sldMk cId="3783780143" sldId="262"/>
        </pc:sldMkLst>
        <pc:spChg chg="add del">
          <ac:chgData name="Student - Chan Yan Ling" userId="262c94d3-9aea-481e-ad3d-4ebf6a2b590b" providerId="ADAL" clId="{1E605DB2-8C1E-441A-A7B1-EAE293463ACA}" dt="2021-04-16T14:08:27.571" v="1" actId="478"/>
          <ac:spMkLst>
            <pc:docMk/>
            <pc:sldMk cId="3783780143" sldId="262"/>
            <ac:spMk id="10" creationId="{36D2B693-8D0A-4683-9416-C8BB2EAFB298}"/>
          </ac:spMkLst>
        </pc:spChg>
      </pc:sldChg>
      <pc:sldChg chg="modNotesTx">
        <pc:chgData name="Student - Chan Yan Ling" userId="262c94d3-9aea-481e-ad3d-4ebf6a2b590b" providerId="ADAL" clId="{1E605DB2-8C1E-441A-A7B1-EAE293463ACA}" dt="2021-04-16T15:01:22.288" v="703" actId="20577"/>
        <pc:sldMkLst>
          <pc:docMk/>
          <pc:sldMk cId="139291520" sldId="268"/>
        </pc:sldMkLst>
      </pc:sldChg>
      <pc:sldChg chg="modNotesTx">
        <pc:chgData name="Student - Chan Yan Ling" userId="262c94d3-9aea-481e-ad3d-4ebf6a2b590b" providerId="ADAL" clId="{1E605DB2-8C1E-441A-A7B1-EAE293463ACA}" dt="2021-04-16T14:51:38.982" v="447" actId="20577"/>
        <pc:sldMkLst>
          <pc:docMk/>
          <pc:sldMk cId="2556473082" sldId="273"/>
        </pc:sldMkLst>
      </pc:sldChg>
    </pc:docChg>
  </pc:docChgLst>
  <pc:docChgLst>
    <pc:chgData name="Student - Chan Yan Ling" userId="S::yanling_chan@mymail.sutd.edu.sg::262c94d3-9aea-481e-ad3d-4ebf6a2b590b" providerId="AD" clId="Web-{5C79BC9C-2730-1430-F82A-F92405511D77}"/>
    <pc:docChg chg="modSld sldOrd">
      <pc:chgData name="Student - Chan Yan Ling" userId="S::yanling_chan@mymail.sutd.edu.sg::262c94d3-9aea-481e-ad3d-4ebf6a2b590b" providerId="AD" clId="Web-{5C79BC9C-2730-1430-F82A-F92405511D77}" dt="2021-03-24T02:19:47.744" v="272"/>
      <pc:docMkLst>
        <pc:docMk/>
      </pc:docMkLst>
      <pc:sldChg chg="ord">
        <pc:chgData name="Student - Chan Yan Ling" userId="S::yanling_chan@mymail.sutd.edu.sg::262c94d3-9aea-481e-ad3d-4ebf6a2b590b" providerId="AD" clId="Web-{5C79BC9C-2730-1430-F82A-F92405511D77}" dt="2021-03-24T02:00:26.008" v="1"/>
        <pc:sldMkLst>
          <pc:docMk/>
          <pc:sldMk cId="0" sldId="256"/>
        </pc:sldMkLst>
      </pc:sldChg>
      <pc:sldChg chg="ord">
        <pc:chgData name="Student - Chan Yan Ling" userId="S::yanling_chan@mymail.sutd.edu.sg::262c94d3-9aea-481e-ad3d-4ebf6a2b590b" providerId="AD" clId="Web-{5C79BC9C-2730-1430-F82A-F92405511D77}" dt="2021-03-24T01:54:21.752" v="0"/>
        <pc:sldMkLst>
          <pc:docMk/>
          <pc:sldMk cId="0" sldId="257"/>
        </pc:sldMkLst>
      </pc:sldChg>
      <pc:sldChg chg="modNotes">
        <pc:chgData name="Student - Chan Yan Ling" userId="S::yanling_chan@mymail.sutd.edu.sg::262c94d3-9aea-481e-ad3d-4ebf6a2b590b" providerId="AD" clId="Web-{5C79BC9C-2730-1430-F82A-F92405511D77}" dt="2021-03-24T02:19:47.744" v="272"/>
        <pc:sldMkLst>
          <pc:docMk/>
          <pc:sldMk cId="0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8D823-24AF-4E2A-97A2-F5BEA79BD91A}" type="datetimeFigureOut">
              <a:rPr lang="en-US"/>
              <a:t>4/20/2021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379D6-3FB7-436F-AC43-D010C44658A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5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79D6-3FB7-436F-AC43-D010C44658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82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79D6-3FB7-436F-AC43-D010C44658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45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79D6-3FB7-436F-AC43-D010C44658A0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75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79D6-3FB7-436F-AC43-D010C44658A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4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79D6-3FB7-436F-AC43-D010C44658A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79D6-3FB7-436F-AC43-D010C44658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02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79D6-3FB7-436F-AC43-D010C44658A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45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79D6-3FB7-436F-AC43-D010C44658A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84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Ask question.</a:t>
            </a:r>
          </a:p>
          <a:p>
            <a:r>
              <a:rPr lang="en-US">
                <a:cs typeface="Calibri"/>
              </a:rPr>
              <a:t>"You have come to the right place. WE are HERE to help you achieve that!"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79D6-3FB7-436F-AC43-D010C44658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7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79D6-3FB7-436F-AC43-D010C44658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74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This is our combination table So we </a:t>
            </a:r>
            <a:r>
              <a:rPr lang="en-SG" b="1" u="sng" dirty="0"/>
              <a:t>mixed and match 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79D6-3FB7-436F-AC43-D010C44658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35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Sequence is </a:t>
            </a:r>
            <a:r>
              <a:rPr lang="en-US" dirty="0" err="1">
                <a:cs typeface="Calibri"/>
              </a:rPr>
              <a:t>impt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Order of the button</a:t>
            </a:r>
          </a:p>
          <a:p>
            <a:r>
              <a:rPr lang="en-US" dirty="0">
                <a:cs typeface="Calibri"/>
              </a:rPr>
              <a:t>Programming of the sequence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Tree structure data represent in database</a:t>
            </a:r>
          </a:p>
          <a:p>
            <a:r>
              <a:rPr lang="en-US" dirty="0">
                <a:cs typeface="Calibri"/>
              </a:rPr>
              <a:t>A whole decision tree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Extract that and display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Repeat: How it is align to our mission goal, which is </a:t>
            </a:r>
            <a:r>
              <a:rPr lang="en-US" sz="1200" i="0" u="none" strike="noStrike" baseline="0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informative</a:t>
            </a:r>
            <a:r>
              <a:rPr lang="en-US" sz="120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 and </a:t>
            </a:r>
            <a:r>
              <a:rPr lang="en-US" sz="1200" i="0" u="none" strike="noStrike" baseline="0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interactive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79D6-3FB7-436F-AC43-D010C44658A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70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79D6-3FB7-436F-AC43-D010C44658A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Sequence is </a:t>
            </a:r>
            <a:r>
              <a:rPr lang="en-US" err="1">
                <a:cs typeface="Calibri"/>
              </a:rPr>
              <a:t>impt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Order of the button</a:t>
            </a:r>
          </a:p>
          <a:p>
            <a:r>
              <a:rPr lang="en-US">
                <a:cs typeface="Calibri"/>
              </a:rPr>
              <a:t>Programming of the sequence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Tree structure data represent in database</a:t>
            </a:r>
          </a:p>
          <a:p>
            <a:r>
              <a:rPr lang="en-US">
                <a:cs typeface="Calibri"/>
              </a:rPr>
              <a:t>A whole decision tree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Extract that and display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79D6-3FB7-436F-AC43-D010C44658A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98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79D6-3FB7-436F-AC43-D010C44658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54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79D6-3FB7-436F-AC43-D010C44658A0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64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slide" Target="slide30.xml"/><Relationship Id="rId26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slide" Target="slide25.xml"/><Relationship Id="rId34" Type="http://schemas.openxmlformats.org/officeDocument/2006/relationships/image" Target="../media/image21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180.png"/><Relationship Id="rId33" Type="http://schemas.openxmlformats.org/officeDocument/2006/relationships/slide" Target="slide28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slide" Target="slide16.xml"/><Relationship Id="rId32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image" Target="../media/image190.png"/><Relationship Id="rId10" Type="http://schemas.openxmlformats.org/officeDocument/2006/relationships/image" Target="../media/image9.svg"/><Relationship Id="rId19" Type="http://schemas.openxmlformats.org/officeDocument/2006/relationships/image" Target="../media/image160.png"/><Relationship Id="rId31" Type="http://schemas.openxmlformats.org/officeDocument/2006/relationships/image" Target="../media/image20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70.png"/><Relationship Id="rId27" Type="http://schemas.openxmlformats.org/officeDocument/2006/relationships/slide" Target="slide7.xml"/><Relationship Id="rId30" Type="http://schemas.openxmlformats.org/officeDocument/2006/relationships/slide" Target="slide2.xml"/><Relationship Id="rId8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38.png"/><Relationship Id="rId10" Type="http://schemas.openxmlformats.org/officeDocument/2006/relationships/image" Target="../media/image41.svg"/><Relationship Id="rId4" Type="http://schemas.openxmlformats.org/officeDocument/2006/relationships/image" Target="../media/image280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0.png"/><Relationship Id="rId3" Type="http://schemas.openxmlformats.org/officeDocument/2006/relationships/image" Target="../media/image24.png"/><Relationship Id="rId7" Type="http://schemas.openxmlformats.org/officeDocument/2006/relationships/image" Target="../media/image320.png"/><Relationship Id="rId12" Type="http://schemas.openxmlformats.org/officeDocument/2006/relationships/image" Target="../media/image50.png"/><Relationship Id="rId17" Type="http://schemas.openxmlformats.org/officeDocument/2006/relationships/image" Target="../media/image37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340.png"/><Relationship Id="rId5" Type="http://schemas.openxmlformats.org/officeDocument/2006/relationships/image" Target="../media/image46.svg"/><Relationship Id="rId15" Type="http://schemas.openxmlformats.org/officeDocument/2006/relationships/image" Target="../media/image360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330.png"/><Relationship Id="rId1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amuelsim.shinyapps.io/GlowUp/" TargetMode="External"/><Relationship Id="rId4" Type="http://schemas.openxmlformats.org/officeDocument/2006/relationships/image" Target="../media/image6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66.png"/><Relationship Id="rId3" Type="http://schemas.openxmlformats.org/officeDocument/2006/relationships/image" Target="../media/image24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24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8915187">
            <a:off x="-6129679" y="5713786"/>
            <a:ext cx="9267406" cy="124928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972863" y="-5190080"/>
            <a:ext cx="8968224" cy="86348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147143" y="1760127"/>
            <a:ext cx="2281713" cy="219690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438500" y="308793"/>
            <a:ext cx="1411001" cy="169148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01860" y="8992122"/>
            <a:ext cx="2281713" cy="219690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882892" y="2450970"/>
            <a:ext cx="14522216" cy="2622113"/>
            <a:chOff x="-3295349" y="2633834"/>
            <a:chExt cx="22426815" cy="3496154"/>
          </a:xfrm>
        </p:grpSpPr>
        <p:sp>
          <p:nvSpPr>
            <p:cNvPr id="5" name="TextBox 5"/>
            <p:cNvSpPr txBox="1"/>
            <p:nvPr/>
          </p:nvSpPr>
          <p:spPr>
            <a:xfrm>
              <a:off x="-3295349" y="2633834"/>
              <a:ext cx="22426815" cy="21202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5600" b="1" dirty="0">
                  <a:solidFill>
                    <a:srgbClr val="191919"/>
                  </a:solidFill>
                  <a:latin typeface="Roboto" pitchFamily="2" charset="0"/>
                  <a:ea typeface="Roboto" pitchFamily="2" charset="0"/>
                </a:rPr>
                <a:t>40.014 ESA Final Presentation</a:t>
              </a:r>
            </a:p>
            <a:p>
              <a:pPr algn="ctr">
                <a:lnSpc>
                  <a:spcPts val="6160"/>
                </a:lnSpc>
              </a:pPr>
              <a:r>
                <a:rPr lang="en-US" sz="5600" b="1" dirty="0">
                  <a:solidFill>
                    <a:srgbClr val="191919"/>
                  </a:solidFill>
                  <a:latin typeface="Roboto" pitchFamily="2" charset="0"/>
                  <a:ea typeface="Roboto" pitchFamily="2" charset="0"/>
                </a:rPr>
                <a:t>Team 20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816807"/>
              <a:ext cx="15836117" cy="1313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91919"/>
                  </a:solidFill>
                  <a:latin typeface="Roboto" pitchFamily="2" charset="0"/>
                  <a:ea typeface="Roboto" pitchFamily="2" charset="0"/>
                </a:rPr>
                <a:t>BETTER SKIN CARE </a:t>
              </a:r>
              <a:endParaRPr lang="en-US" sz="3200" dirty="0">
                <a:latin typeface="Roboto" pitchFamily="2" charset="0"/>
                <a:ea typeface="Roboto" pitchFamily="2" charset="0"/>
              </a:endParaRPr>
            </a:p>
            <a:p>
              <a:pPr algn="ctr"/>
              <a:r>
                <a:rPr lang="en-US" sz="3200" dirty="0">
                  <a:solidFill>
                    <a:srgbClr val="191919"/>
                  </a:solidFill>
                  <a:latin typeface="Roboto" pitchFamily="2" charset="0"/>
                  <a:ea typeface="Roboto" pitchFamily="2" charset="0"/>
                </a:rPr>
                <a:t>FOR YOU, FOR ME, FOR ALL</a:t>
              </a:r>
              <a:endParaRPr lang="en-US" sz="3200" dirty="0"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BD9AA8-2A0E-42CF-9229-CD3B043C3393}"/>
              </a:ext>
            </a:extLst>
          </p:cNvPr>
          <p:cNvGrpSpPr/>
          <p:nvPr/>
        </p:nvGrpSpPr>
        <p:grpSpPr>
          <a:xfrm>
            <a:off x="5230470" y="7794805"/>
            <a:ext cx="7144004" cy="2183402"/>
            <a:chOff x="5195553" y="7794805"/>
            <a:chExt cx="7144004" cy="2183402"/>
          </a:xfrm>
        </p:grpSpPr>
        <p:grpSp>
          <p:nvGrpSpPr>
            <p:cNvPr id="11" name="Group 2">
              <a:extLst>
                <a:ext uri="{FF2B5EF4-FFF2-40B4-BE49-F238E27FC236}">
                  <a16:creationId xmlns:a16="http://schemas.microsoft.com/office/drawing/2014/main" id="{5CBB4A6A-F82C-466E-BD83-60A51E7965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55768" y="7794806"/>
              <a:ext cx="1136838" cy="1136833"/>
              <a:chOff x="0" y="0"/>
              <a:chExt cx="6350000" cy="6349975"/>
            </a:xfrm>
          </p:grpSpPr>
          <p:sp>
            <p:nvSpPr>
              <p:cNvPr id="12" name="Freeform 3">
                <a:extLst>
                  <a:ext uri="{FF2B5EF4-FFF2-40B4-BE49-F238E27FC236}">
                    <a16:creationId xmlns:a16="http://schemas.microsoft.com/office/drawing/2014/main" id="{7E883374-E32B-44DF-B8CB-C25FEA38769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-1078" r="-1078"/>
                </a:stretch>
              </a:blipFill>
            </p:spPr>
          </p:sp>
        </p:grpSp>
        <p:grpSp>
          <p:nvGrpSpPr>
            <p:cNvPr id="14" name="Group 5">
              <a:extLst>
                <a:ext uri="{FF2B5EF4-FFF2-40B4-BE49-F238E27FC236}">
                  <a16:creationId xmlns:a16="http://schemas.microsoft.com/office/drawing/2014/main" id="{DD0C55C2-CA48-403F-B6EC-3F3E2AEF4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04751" y="7805518"/>
              <a:ext cx="1136838" cy="1136833"/>
              <a:chOff x="0" y="0"/>
              <a:chExt cx="6350000" cy="6349975"/>
            </a:xfrm>
          </p:grpSpPr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3049145E-71C1-4E41-9B4B-1122125579A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/>
                </a:stretch>
              </a:blipFill>
            </p:spPr>
          </p:sp>
        </p:grpSp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3BE8689F-6AC9-40AA-9F70-14B53E1490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53735" y="7805518"/>
              <a:ext cx="1136838" cy="1136833"/>
              <a:chOff x="0" y="0"/>
              <a:chExt cx="6350000" cy="6349975"/>
            </a:xfrm>
          </p:grpSpPr>
          <p:sp>
            <p:nvSpPr>
              <p:cNvPr id="17" name="Freeform 8">
                <a:extLst>
                  <a:ext uri="{FF2B5EF4-FFF2-40B4-BE49-F238E27FC236}">
                    <a16:creationId xmlns:a16="http://schemas.microsoft.com/office/drawing/2014/main" id="{0151F0CA-2B46-4207-B2D2-E025992E4F7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 l="-1438" r="-1438"/>
                </a:stretch>
              </a:blipFill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21" name="Group 12">
              <a:extLst>
                <a:ext uri="{FF2B5EF4-FFF2-40B4-BE49-F238E27FC236}">
                  <a16:creationId xmlns:a16="http://schemas.microsoft.com/office/drawing/2014/main" id="{19F4102B-1483-470D-9BD1-B34DC3E558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02719" y="7794805"/>
              <a:ext cx="1136838" cy="1136833"/>
              <a:chOff x="0" y="0"/>
              <a:chExt cx="6350000" cy="6349975"/>
            </a:xfrm>
          </p:grpSpPr>
          <p:sp>
            <p:nvSpPr>
              <p:cNvPr id="22" name="Freeform 13">
                <a:extLst>
                  <a:ext uri="{FF2B5EF4-FFF2-40B4-BE49-F238E27FC236}">
                    <a16:creationId xmlns:a16="http://schemas.microsoft.com/office/drawing/2014/main" id="{DC6D11E0-7C35-4598-A581-E0172891583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6"/>
                <a:stretch>
                  <a:fillRect t="-719" b="-719"/>
                </a:stretch>
              </a:blipFill>
            </p:spPr>
            <p:txBody>
              <a:bodyPr/>
              <a:lstStyle/>
              <a:p>
                <a:endParaRPr lang="en-SG"/>
              </a:p>
            </p:txBody>
          </p:sp>
        </p:grp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62473567-8228-4544-BE9E-B10F2F2C1666}"/>
                </a:ext>
              </a:extLst>
            </p:cNvPr>
            <p:cNvSpPr txBox="1"/>
            <p:nvPr/>
          </p:nvSpPr>
          <p:spPr>
            <a:xfrm>
              <a:off x="5195553" y="8931638"/>
              <a:ext cx="1603752" cy="10465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18"/>
                </a:lnSpc>
              </a:pPr>
              <a:r>
                <a:rPr lang="en-US" sz="3244" dirty="0">
                  <a:solidFill>
                    <a:srgbClr val="191919"/>
                  </a:solidFill>
                  <a:latin typeface="Roboto" pitchFamily="2" charset="0"/>
                  <a:ea typeface="Roboto" pitchFamily="2" charset="0"/>
                </a:rPr>
                <a:t>Sarah	</a:t>
              </a:r>
            </a:p>
          </p:txBody>
        </p:sp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6" name="Section Zoom 45">
                <a:extLst>
                  <a:ext uri="{FF2B5EF4-FFF2-40B4-BE49-F238E27FC236}">
                    <a16:creationId xmlns:a16="http://schemas.microsoft.com/office/drawing/2014/main" id="{B96AE12E-8753-4EB6-BFD8-BDE8802A16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0849866"/>
                  </p:ext>
                </p:extLst>
              </p:nvPr>
            </p:nvGraphicFramePr>
            <p:xfrm>
              <a:off x="14753358" y="5327922"/>
              <a:ext cx="3610688" cy="2031012"/>
            </p:xfrm>
            <a:graphic>
              <a:graphicData uri="http://schemas.microsoft.com/office/powerpoint/2016/sectionzoom">
                <psez:sectionZm>
                  <psez:sectionZmObj sectionId="{CEB5F210-166C-456F-B41D-9A4EF57D158F}">
                    <psez:zmPr id="{8EA83B4D-4651-4114-8B45-F2927D5F2CEB}" transitionDur="1000" showBg="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0688" cy="203101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6" name="Section Zoom 45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B96AE12E-8753-4EB6-BFD8-BDE8802A16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753358" y="5327922"/>
                <a:ext cx="3610688" cy="2031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4" name="Section Zoom 43">
                <a:extLst>
                  <a:ext uri="{FF2B5EF4-FFF2-40B4-BE49-F238E27FC236}">
                    <a16:creationId xmlns:a16="http://schemas.microsoft.com/office/drawing/2014/main" id="{4E0CEDD0-BC89-4C57-9B43-E406D5E0A7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1428487"/>
                  </p:ext>
                </p:extLst>
              </p:nvPr>
            </p:nvGraphicFramePr>
            <p:xfrm>
              <a:off x="8869924" y="5327922"/>
              <a:ext cx="3610688" cy="2031012"/>
            </p:xfrm>
            <a:graphic>
              <a:graphicData uri="http://schemas.microsoft.com/office/powerpoint/2016/sectionzoom">
                <psez:sectionZm>
                  <psez:sectionZmObj sectionId="{E3418099-1100-4AAE-A57D-72631E37319F}">
                    <psez:zmPr id="{DB1551B2-672E-405F-97A1-A84FA437A839}" transitionDur="1000" showBg="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0688" cy="203101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4" name="Section Zoom 43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4E0CEDD0-BC89-4C57-9B43-E406D5E0A7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869924" y="5327922"/>
                <a:ext cx="3610688" cy="2031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2" name="Section Zoom 41">
                <a:extLst>
                  <a:ext uri="{FF2B5EF4-FFF2-40B4-BE49-F238E27FC236}">
                    <a16:creationId xmlns:a16="http://schemas.microsoft.com/office/drawing/2014/main" id="{13E4E348-33B7-493B-A9D5-C54BE3A051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6455311"/>
                  </p:ext>
                </p:extLst>
              </p:nvPr>
            </p:nvGraphicFramePr>
            <p:xfrm>
              <a:off x="5928208" y="5327922"/>
              <a:ext cx="3610688" cy="2031012"/>
            </p:xfrm>
            <a:graphic>
              <a:graphicData uri="http://schemas.microsoft.com/office/powerpoint/2016/sectionzoom">
                <psez:sectionZm>
                  <psez:sectionZmObj sectionId="{BDDDBB50-0C1E-4F3A-ACBB-5BAD4DA6E171}">
                    <psez:zmPr id="{05098984-E34C-410C-89BA-10AA52FFEF56}" transitionDur="1000" showBg="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0688" cy="203101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2" name="Section Zoom 41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13E4E348-33B7-493B-A9D5-C54BE3A051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28208" y="5327922"/>
                <a:ext cx="3610688" cy="2031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0" name="Section Zoom 39">
                <a:extLst>
                  <a:ext uri="{FF2B5EF4-FFF2-40B4-BE49-F238E27FC236}">
                    <a16:creationId xmlns:a16="http://schemas.microsoft.com/office/drawing/2014/main" id="{97FBCE28-4A17-4507-AF6A-FC101B0CCA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7132456"/>
                  </p:ext>
                </p:extLst>
              </p:nvPr>
            </p:nvGraphicFramePr>
            <p:xfrm>
              <a:off x="2986492" y="5327922"/>
              <a:ext cx="3610688" cy="2031012"/>
            </p:xfrm>
            <a:graphic>
              <a:graphicData uri="http://schemas.microsoft.com/office/powerpoint/2016/sectionzoom">
                <psez:sectionZm>
                  <psez:sectionZmObj sectionId="{42777C13-8ECE-473F-B877-AE4D68826032}">
                    <psez:zmPr id="{02F6666B-16E9-41B5-AFA8-CD5B23BAF61A}" transitionDur="1000" showBg="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0688" cy="203101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0" name="Section Zoom 39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97FBCE28-4A17-4507-AF6A-FC101B0CCA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986492" y="5327922"/>
                <a:ext cx="3610688" cy="2031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8" name="Section Zoom 37">
                <a:extLst>
                  <a:ext uri="{FF2B5EF4-FFF2-40B4-BE49-F238E27FC236}">
                    <a16:creationId xmlns:a16="http://schemas.microsoft.com/office/drawing/2014/main" id="{B63981FB-2F76-4DEF-BE13-ACBD4EF79F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6355863"/>
                  </p:ext>
                </p:extLst>
              </p:nvPr>
            </p:nvGraphicFramePr>
            <p:xfrm>
              <a:off x="44776" y="5327922"/>
              <a:ext cx="3610688" cy="2031012"/>
            </p:xfrm>
            <a:graphic>
              <a:graphicData uri="http://schemas.microsoft.com/office/powerpoint/2016/sectionzoom">
                <psez:sectionZm>
                  <psez:sectionZmObj sectionId="{0C30DA0D-5401-4A3B-89B5-41DA7C652BF7}">
                    <psez:zmPr id="{F5DF3BEB-B3DB-48D8-9976-9EEE3FA08015}" transitionDur="1000" showBg="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0688" cy="203101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8" name="Section Zoom 37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B63981FB-2F76-4DEF-BE13-ACBD4EF79F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776" y="5327922"/>
                <a:ext cx="3610688" cy="2031012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15">
            <a:extLst>
              <a:ext uri="{FF2B5EF4-FFF2-40B4-BE49-F238E27FC236}">
                <a16:creationId xmlns:a16="http://schemas.microsoft.com/office/drawing/2014/main" id="{87C962B5-CF64-4FC0-B8EA-D9D6D298B2EC}"/>
              </a:ext>
            </a:extLst>
          </p:cNvPr>
          <p:cNvSpPr txBox="1"/>
          <p:nvPr/>
        </p:nvSpPr>
        <p:spPr>
          <a:xfrm>
            <a:off x="7236417" y="8931638"/>
            <a:ext cx="1248609" cy="1046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244" dirty="0">
                <a:solidFill>
                  <a:srgbClr val="191919"/>
                </a:solidFill>
                <a:latin typeface="Roboto" pitchFamily="2" charset="0"/>
                <a:ea typeface="Roboto" pitchFamily="2" charset="0"/>
              </a:rPr>
              <a:t>John	</a:t>
            </a: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B817A1B8-E2C3-4006-90D2-226EB7E40BC9}"/>
              </a:ext>
            </a:extLst>
          </p:cNvPr>
          <p:cNvSpPr txBox="1"/>
          <p:nvPr/>
        </p:nvSpPr>
        <p:spPr>
          <a:xfrm>
            <a:off x="8780069" y="8931638"/>
            <a:ext cx="2151149" cy="1046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244" dirty="0">
                <a:solidFill>
                  <a:srgbClr val="191919"/>
                </a:solidFill>
                <a:latin typeface="Roboto" pitchFamily="2" charset="0"/>
                <a:ea typeface="Roboto" pitchFamily="2" charset="0"/>
              </a:rPr>
              <a:t>Min </a:t>
            </a:r>
            <a:r>
              <a:rPr lang="en-US" sz="3244" dirty="0" err="1">
                <a:solidFill>
                  <a:srgbClr val="191919"/>
                </a:solidFill>
                <a:latin typeface="Roboto" pitchFamily="2" charset="0"/>
                <a:ea typeface="Roboto" pitchFamily="2" charset="0"/>
              </a:rPr>
              <a:t>Shuen</a:t>
            </a:r>
            <a:r>
              <a:rPr lang="en-US" sz="3244" dirty="0">
                <a:solidFill>
                  <a:srgbClr val="191919"/>
                </a:solidFill>
                <a:latin typeface="Roboto" pitchFamily="2" charset="0"/>
                <a:ea typeface="Roboto" pitchFamily="2" charset="0"/>
              </a:rPr>
              <a:t> 	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D2F13CC-F84A-4142-A4A7-906528DC6576}"/>
              </a:ext>
            </a:extLst>
          </p:cNvPr>
          <p:cNvSpPr txBox="1"/>
          <p:nvPr/>
        </p:nvSpPr>
        <p:spPr>
          <a:xfrm>
            <a:off x="10859506" y="8931638"/>
            <a:ext cx="1893097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244" dirty="0">
                <a:solidFill>
                  <a:srgbClr val="191919"/>
                </a:solidFill>
                <a:latin typeface="Roboto" pitchFamily="2" charset="0"/>
                <a:ea typeface="Roboto" pitchFamily="2" charset="0"/>
              </a:rPr>
              <a:t>Samuel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B946C887-4A6B-4BE7-8588-F5EC6D5F9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4564737"/>
                  </p:ext>
                </p:extLst>
              </p:nvPr>
            </p:nvGraphicFramePr>
            <p:xfrm>
              <a:off x="11811640" y="5327922"/>
              <a:ext cx="3610688" cy="2031012"/>
            </p:xfrm>
            <a:graphic>
              <a:graphicData uri="http://schemas.microsoft.com/office/powerpoint/2016/sectionzoom">
                <psez:sectionZm>
                  <psez:sectionZmObj sectionId="{ECAC54A1-7927-431E-B8E9-2271A06B0998}">
                    <psez:zmPr id="{7EF020C1-BE79-4A63-B40C-0E697940C835}" transitionDur="1000" showBg="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0688" cy="203101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B946C887-4A6B-4BE7-8588-F5EC6D5F9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811640" y="5327922"/>
                <a:ext cx="3610688" cy="203101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453C3D-2136-46B8-A1A8-EC192EBA8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E8E08712-FA3A-4EEF-B541-180CE69DE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085" y="1905121"/>
            <a:ext cx="11788877" cy="71666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70AB1CE-C1A1-412B-A109-061F53554289}"/>
              </a:ext>
            </a:extLst>
          </p:cNvPr>
          <p:cNvGrpSpPr/>
          <p:nvPr/>
        </p:nvGrpSpPr>
        <p:grpSpPr>
          <a:xfrm>
            <a:off x="2332206" y="553553"/>
            <a:ext cx="13623589" cy="1337504"/>
            <a:chOff x="2127492" y="553553"/>
            <a:chExt cx="13623589" cy="13375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9CD378-B737-4988-A3DC-045C22D69F0F}"/>
                </a:ext>
              </a:extLst>
            </p:cNvPr>
            <p:cNvSpPr txBox="1"/>
            <p:nvPr/>
          </p:nvSpPr>
          <p:spPr>
            <a:xfrm>
              <a:off x="2536920" y="553553"/>
              <a:ext cx="132141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Century Gothic" panose="020B0502020202020204" pitchFamily="34" charset="0"/>
                </a:rPr>
                <a:t>LOGICAL ARCHITECTURE</a:t>
              </a:r>
              <a:endParaRPr lang="en-SG" sz="8000" b="1" dirty="0">
                <a:solidFill>
                  <a:schemeClr val="tx2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6" name="Graphic 5" descr="Morse Code with solid fill">
              <a:extLst>
                <a:ext uri="{FF2B5EF4-FFF2-40B4-BE49-F238E27FC236}">
                  <a16:creationId xmlns:a16="http://schemas.microsoft.com/office/drawing/2014/main" id="{0D3ACFDD-00FF-45DF-9FF8-2A5B72DF9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27492" y="656919"/>
              <a:ext cx="1234138" cy="1234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278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41BB4DB-192A-4E17-8BA1-D90915BF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45E41E37-F25B-4B1E-BDB6-36B773A3E5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6621695"/>
                  </p:ext>
                </p:extLst>
              </p:nvPr>
            </p:nvGraphicFramePr>
            <p:xfrm>
              <a:off x="6857999" y="2110783"/>
              <a:ext cx="4572000" cy="2571750"/>
            </p:xfrm>
            <a:graphic>
              <a:graphicData uri="http://schemas.microsoft.com/office/powerpoint/2016/slidezoom">
                <pslz:sldZm>
                  <pslz:sldZmObj sldId="278" cId="1880590751">
                    <pslz:zmPr id="{EDC886DE-BE21-48E4-82FD-08F9ED187609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extLst>
                  <a:ext uri="{FF2B5EF4-FFF2-40B4-BE49-F238E27FC236}">
                    <a16:creationId xmlns:a16="http://schemas.microsoft.com/office/drawing/2014/main" id="{45E41E37-F25B-4B1E-BDB6-36B773A3E5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57999" y="2110783"/>
                <a:ext cx="4572000" cy="257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57898104-CFB6-44AE-BC7C-90EEF3B32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9709282"/>
                  </p:ext>
                </p:extLst>
              </p:nvPr>
            </p:nvGraphicFramePr>
            <p:xfrm>
              <a:off x="6857999" y="4669516"/>
              <a:ext cx="4572000" cy="2571750"/>
            </p:xfrm>
            <a:graphic>
              <a:graphicData uri="http://schemas.microsoft.com/office/powerpoint/2016/slidezoom">
                <pslz:sldZm>
                  <pslz:sldZmObj sldId="285" cId="1824200019">
                    <pslz:zmPr id="{ED84BE77-EB3C-4C33-BF41-AD8ED258A262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extLst>
                  <a:ext uri="{FF2B5EF4-FFF2-40B4-BE49-F238E27FC236}">
                    <a16:creationId xmlns:a16="http://schemas.microsoft.com/office/drawing/2014/main" id="{57898104-CFB6-44AE-BC7C-90EEF3B32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57999" y="4669516"/>
                <a:ext cx="4572000" cy="257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5B87E5FA-BF10-4F93-A13E-37D1BC3AAE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6174527"/>
                  </p:ext>
                </p:extLst>
              </p:nvPr>
            </p:nvGraphicFramePr>
            <p:xfrm>
              <a:off x="6857999" y="7233303"/>
              <a:ext cx="4572000" cy="2571750"/>
            </p:xfrm>
            <a:graphic>
              <a:graphicData uri="http://schemas.microsoft.com/office/powerpoint/2016/slidezoom">
                <pslz:sldZm>
                  <pslz:sldZmObj sldId="286" cId="3575023591">
                    <pslz:zmPr id="{074031BF-C4B4-436E-A633-CD588D157BCF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extLst>
                  <a:ext uri="{FF2B5EF4-FFF2-40B4-BE49-F238E27FC236}">
                    <a16:creationId xmlns:a16="http://schemas.microsoft.com/office/drawing/2014/main" id="{5B87E5FA-BF10-4F93-A13E-37D1BC3AAE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57999" y="7233303"/>
                <a:ext cx="4572000" cy="257175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64A7F90-1DA8-4C1B-970D-97DBC4CC8CC3}"/>
              </a:ext>
            </a:extLst>
          </p:cNvPr>
          <p:cNvGrpSpPr/>
          <p:nvPr/>
        </p:nvGrpSpPr>
        <p:grpSpPr>
          <a:xfrm>
            <a:off x="2536920" y="481947"/>
            <a:ext cx="13214161" cy="1323439"/>
            <a:chOff x="2536919" y="481947"/>
            <a:chExt cx="13214161" cy="13234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290709-419E-4D0F-A695-D3E2B2E5F043}"/>
                </a:ext>
              </a:extLst>
            </p:cNvPr>
            <p:cNvSpPr txBox="1"/>
            <p:nvPr/>
          </p:nvSpPr>
          <p:spPr>
            <a:xfrm>
              <a:off x="2536919" y="481947"/>
              <a:ext cx="132141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Century Gothic" panose="020B0502020202020204" pitchFamily="34" charset="0"/>
                </a:rPr>
                <a:t>DECISION TREE</a:t>
              </a:r>
              <a:endParaRPr lang="en-SG" sz="8000" b="1" dirty="0">
                <a:solidFill>
                  <a:schemeClr val="tx2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4" name="Graphic 3" descr="Decision chart with solid fill">
              <a:extLst>
                <a:ext uri="{FF2B5EF4-FFF2-40B4-BE49-F238E27FC236}">
                  <a16:creationId xmlns:a16="http://schemas.microsoft.com/office/drawing/2014/main" id="{7A424363-B635-442B-8735-AC35425F1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58937" y="68646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286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5BD6A0-E4F8-40AD-9C8F-4CFE4018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pic>
        <p:nvPicPr>
          <p:cNvPr id="2" name="Picture 1" descr="Diagram, schematic&#10;&#10;Description automatically generated">
            <a:extLst>
              <a:ext uri="{FF2B5EF4-FFF2-40B4-BE49-F238E27FC236}">
                <a16:creationId xmlns:a16="http://schemas.microsoft.com/office/drawing/2014/main" id="{00026DF2-3F92-4AFA-A8E1-4764885A03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47"/>
          <a:stretch/>
        </p:blipFill>
        <p:spPr>
          <a:xfrm>
            <a:off x="1414691" y="0"/>
            <a:ext cx="1545861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9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0FB9EA-9AB7-423A-8B88-CCD0CAD4D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BF7A83DB-2F7E-4E99-AC1B-FCBC67C19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51" b="28801"/>
          <a:stretch/>
        </p:blipFill>
        <p:spPr>
          <a:xfrm>
            <a:off x="1414691" y="0"/>
            <a:ext cx="1545861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00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D18F04-C3AE-4367-91BD-9E6B0085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77A6A5B-2605-4049-90D3-023DF3964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07" b="-5553"/>
          <a:stretch/>
        </p:blipFill>
        <p:spPr>
          <a:xfrm>
            <a:off x="1414691" y="0"/>
            <a:ext cx="15458619" cy="993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23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A5B203-33A5-42CB-8D88-CE2858C87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C58638-8B7F-4D6F-86F2-BA5BD06756F3}"/>
              </a:ext>
            </a:extLst>
          </p:cNvPr>
          <p:cNvSpPr txBox="1"/>
          <p:nvPr/>
        </p:nvSpPr>
        <p:spPr>
          <a:xfrm>
            <a:off x="2899854" y="914784"/>
            <a:ext cx="132141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entury Gothic" panose="020B0502020202020204" pitchFamily="34" charset="0"/>
              </a:rPr>
              <a:t>DIFFERENCES</a:t>
            </a:r>
            <a:endParaRPr lang="en-SG" sz="80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987DF-CEAD-455B-A3E2-CE46A6C1BCE2}"/>
              </a:ext>
            </a:extLst>
          </p:cNvPr>
          <p:cNvSpPr txBox="1"/>
          <p:nvPr/>
        </p:nvSpPr>
        <p:spPr>
          <a:xfrm>
            <a:off x="2008503" y="2750008"/>
            <a:ext cx="14996861" cy="58234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In terms of the UI design, the project matched the project plan quite closely.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For the most part, our </a:t>
            </a:r>
            <a:r>
              <a:rPr lang="en-US" sz="3600" b="1" dirty="0"/>
              <a:t>project plan</a:t>
            </a:r>
            <a:r>
              <a:rPr lang="en-US" sz="3600" dirty="0"/>
              <a:t> provided a methodical framework that we followed as we coded the game. </a:t>
            </a:r>
            <a:r>
              <a:rPr lang="en-US" sz="3600" b="1" dirty="0"/>
              <a:t>(More in later slides)</a:t>
            </a:r>
            <a:endParaRPr lang="en-US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The actual game differed from the project plan in terms of how certain elements of the UI function.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The motivations for changes in our coding functions arose from our own playthrough of the game.</a:t>
            </a:r>
          </a:p>
        </p:txBody>
      </p:sp>
      <p:pic>
        <p:nvPicPr>
          <p:cNvPr id="7" name="Graphic 6" descr="Search Inventory with solid fill">
            <a:extLst>
              <a:ext uri="{FF2B5EF4-FFF2-40B4-BE49-F238E27FC236}">
                <a16:creationId xmlns:a16="http://schemas.microsoft.com/office/drawing/2014/main" id="{1B42DC50-C0AA-4359-A761-5611BDFD9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6678" y="914784"/>
            <a:ext cx="1175744" cy="117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3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F41D22E-4C30-4898-83C9-C51F49FD1F01}"/>
              </a:ext>
            </a:extLst>
          </p:cNvPr>
          <p:cNvSpPr/>
          <p:nvPr/>
        </p:nvSpPr>
        <p:spPr>
          <a:xfrm>
            <a:off x="4523509" y="523009"/>
            <a:ext cx="9240982" cy="9240982"/>
          </a:xfrm>
          <a:prstGeom prst="ellipse">
            <a:avLst/>
          </a:prstGeom>
          <a:noFill/>
          <a:ln 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EA7706-3404-4FFC-9FEC-D9C80F553E5C}"/>
              </a:ext>
            </a:extLst>
          </p:cNvPr>
          <p:cNvSpPr txBox="1"/>
          <p:nvPr/>
        </p:nvSpPr>
        <p:spPr>
          <a:xfrm>
            <a:off x="4107425" y="4025462"/>
            <a:ext cx="10073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GAME ITERATIONS</a:t>
            </a:r>
            <a:endParaRPr lang="en-SG" sz="6600" b="1" dirty="0">
              <a:solidFill>
                <a:schemeClr val="tx2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Graphic 5" descr="Workflow with solid fill">
            <a:extLst>
              <a:ext uri="{FF2B5EF4-FFF2-40B4-BE49-F238E27FC236}">
                <a16:creationId xmlns:a16="http://schemas.microsoft.com/office/drawing/2014/main" id="{5CDAB21F-9431-4C69-B51A-5103206AA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20" y="5143500"/>
            <a:ext cx="265176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1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4FA4E78-7F5E-4225-B654-B94BA37E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440535A-F77D-40F6-A70B-0796E7A2EB3F}"/>
              </a:ext>
            </a:extLst>
          </p:cNvPr>
          <p:cNvSpPr/>
          <p:nvPr/>
        </p:nvSpPr>
        <p:spPr>
          <a:xfrm>
            <a:off x="-2154584" y="-5945013"/>
            <a:ext cx="22597168" cy="22597168"/>
          </a:xfrm>
          <a:prstGeom prst="ellipse">
            <a:avLst/>
          </a:prstGeom>
          <a:noFill/>
          <a:ln 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CF99EE-516A-49B8-B48D-CF93C98DB65E}"/>
              </a:ext>
            </a:extLst>
          </p:cNvPr>
          <p:cNvSpPr txBox="1"/>
          <p:nvPr/>
        </p:nvSpPr>
        <p:spPr>
          <a:xfrm>
            <a:off x="4270807" y="1160342"/>
            <a:ext cx="10073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GAME ITERATIONS</a:t>
            </a:r>
            <a:endParaRPr lang="en-SG" sz="6600" b="1" dirty="0">
              <a:solidFill>
                <a:schemeClr val="tx2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Graphic 7" descr="Workflow with solid fill">
            <a:extLst>
              <a:ext uri="{FF2B5EF4-FFF2-40B4-BE49-F238E27FC236}">
                <a16:creationId xmlns:a16="http://schemas.microsoft.com/office/drawing/2014/main" id="{10711A75-6367-4D8C-A6E2-68FB1CE80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4043" y="1291921"/>
            <a:ext cx="1060280" cy="106028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79436569-C757-4FDD-992E-006C9A6C2D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690104"/>
                  </p:ext>
                </p:extLst>
              </p:nvPr>
            </p:nvGraphicFramePr>
            <p:xfrm>
              <a:off x="1748646" y="2870670"/>
              <a:ext cx="4794856" cy="2697107"/>
            </p:xfrm>
            <a:graphic>
              <a:graphicData uri="http://schemas.microsoft.com/office/powerpoint/2016/slidezoom">
                <pslz:sldZm>
                  <pslz:sldZmObj sldId="265" cId="2301361002">
                    <pslz:zmPr id="{6D8F53AD-B7E2-49DD-A467-FB9934C8B9ED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94856" cy="26971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79436569-C757-4FDD-992E-006C9A6C2D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48646" y="2870670"/>
                <a:ext cx="4794856" cy="26971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67395FB5-0B24-4661-AB25-BDE86DA136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4818632"/>
                  </p:ext>
                </p:extLst>
              </p:nvPr>
            </p:nvGraphicFramePr>
            <p:xfrm>
              <a:off x="6700459" y="2870670"/>
              <a:ext cx="4794856" cy="2697107"/>
            </p:xfrm>
            <a:graphic>
              <a:graphicData uri="http://schemas.microsoft.com/office/powerpoint/2016/slidezoom">
                <pslz:sldZm>
                  <pslz:sldZmObj sldId="266" cId="676259576">
                    <pslz:zmPr id="{4BD2218C-C498-4DBD-B525-D9DC2FB0C2C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94856" cy="26971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67395FB5-0B24-4661-AB25-BDE86DA136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00459" y="2870670"/>
                <a:ext cx="4794856" cy="26971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51B13909-5CB4-4C49-A24D-A170B140C9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6354886"/>
                  </p:ext>
                </p:extLst>
              </p:nvPr>
            </p:nvGraphicFramePr>
            <p:xfrm>
              <a:off x="11652271" y="2818792"/>
              <a:ext cx="4887084" cy="2748985"/>
            </p:xfrm>
            <a:graphic>
              <a:graphicData uri="http://schemas.microsoft.com/office/powerpoint/2016/slidezoom">
                <pslz:sldZm>
                  <pslz:sldZmObj sldId="269" cId="911484581">
                    <pslz:zmPr id="{362C711F-A323-4E2E-A12F-B07B8C95C8A9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87084" cy="2748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51B13909-5CB4-4C49-A24D-A170B140C9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652271" y="2818792"/>
                <a:ext cx="4887084" cy="27489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66B29057-5FFC-4BAA-8274-FFAD96C22C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1942477"/>
                  </p:ext>
                </p:extLst>
              </p:nvPr>
            </p:nvGraphicFramePr>
            <p:xfrm>
              <a:off x="1748645" y="5802266"/>
              <a:ext cx="4794855" cy="2660826"/>
            </p:xfrm>
            <a:graphic>
              <a:graphicData uri="http://schemas.microsoft.com/office/powerpoint/2016/slidezoom">
                <pslz:sldZm>
                  <pslz:sldZmObj sldId="267" cId="1139607612">
                    <pslz:zmPr id="{65082787-2F5B-40A6-94B6-3FD4219C1F90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94855" cy="266082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extLst>
                  <a:ext uri="{FF2B5EF4-FFF2-40B4-BE49-F238E27FC236}">
                    <a16:creationId xmlns:a16="http://schemas.microsoft.com/office/drawing/2014/main" id="{66B29057-5FFC-4BAA-8274-FFAD96C22C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48645" y="5802266"/>
                <a:ext cx="4794855" cy="266082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FCC21DF9-9D84-419B-A594-1D5579B374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2105324"/>
                  </p:ext>
                </p:extLst>
              </p:nvPr>
            </p:nvGraphicFramePr>
            <p:xfrm>
              <a:off x="6700459" y="5802266"/>
              <a:ext cx="4687342" cy="2636630"/>
            </p:xfrm>
            <a:graphic>
              <a:graphicData uri="http://schemas.microsoft.com/office/powerpoint/2016/slidezoom">
                <pslz:sldZm>
                  <pslz:sldZmObj sldId="270" cId="696666669">
                    <pslz:zmPr id="{57A350D5-4791-432C-A840-27220EB3942B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87342" cy="26366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extLst>
                  <a:ext uri="{FF2B5EF4-FFF2-40B4-BE49-F238E27FC236}">
                    <a16:creationId xmlns:a16="http://schemas.microsoft.com/office/drawing/2014/main" id="{FCC21DF9-9D84-419B-A594-1D5579B374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00459" y="5802266"/>
                <a:ext cx="4687342" cy="26366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88154BF4-AAFD-470E-8EBE-FF51AD9487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9496179"/>
                  </p:ext>
                </p:extLst>
              </p:nvPr>
            </p:nvGraphicFramePr>
            <p:xfrm>
              <a:off x="11652272" y="5815967"/>
              <a:ext cx="4887083" cy="2748984"/>
            </p:xfrm>
            <a:graphic>
              <a:graphicData uri="http://schemas.microsoft.com/office/powerpoint/2016/slidezoom">
                <pslz:sldZm>
                  <pslz:sldZmObj sldId="281" cId="2768704516">
                    <pslz:zmPr id="{93794AAE-7C31-4D5B-BD81-4033EC1734FA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87083" cy="274898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extLst>
                  <a:ext uri="{FF2B5EF4-FFF2-40B4-BE49-F238E27FC236}">
                    <a16:creationId xmlns:a16="http://schemas.microsoft.com/office/drawing/2014/main" id="{88154BF4-AAFD-470E-8EBE-FF51AD9487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652272" y="5815967"/>
                <a:ext cx="4887083" cy="274898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7440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FA0AFCB-CB7E-4163-A761-094BCC8EA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-1"/>
            <a:ext cx="18288000" cy="1028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9C32E9-F2F4-4B69-8764-9D1C1B8CE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8" y="152401"/>
            <a:ext cx="18288000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442EE-A1E9-4FEC-899F-E3E91EEA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6770CE-0155-40BB-BD95-0FE46CE34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885825"/>
            <a:ext cx="18268950" cy="9401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B56EB8-B399-4605-B3CA-1EA2A896B3CD}"/>
              </a:ext>
            </a:extLst>
          </p:cNvPr>
          <p:cNvSpPr txBox="1"/>
          <p:nvPr/>
        </p:nvSpPr>
        <p:spPr>
          <a:xfrm>
            <a:off x="6889537" y="0"/>
            <a:ext cx="4508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AVATAR PAGE</a:t>
            </a:r>
            <a:endParaRPr lang="en-SG" sz="5400" b="1" dirty="0">
              <a:solidFill>
                <a:schemeClr val="tx2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3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D1F856-7F3A-4CDE-B6B6-2C22F9769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B81DFD-30F8-4202-9438-F9C09CB2C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5825"/>
            <a:ext cx="18268950" cy="9401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1BF3AA-BA8C-4917-92AA-246D42A46226}"/>
              </a:ext>
            </a:extLst>
          </p:cNvPr>
          <p:cNvSpPr txBox="1"/>
          <p:nvPr/>
        </p:nvSpPr>
        <p:spPr>
          <a:xfrm>
            <a:off x="5113089" y="0"/>
            <a:ext cx="8061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BRIEF LAYOUT OF SHOP </a:t>
            </a:r>
          </a:p>
        </p:txBody>
      </p:sp>
    </p:spTree>
    <p:extLst>
      <p:ext uri="{BB962C8B-B14F-4D97-AF65-F5344CB8AC3E}">
        <p14:creationId xmlns:p14="http://schemas.microsoft.com/office/powerpoint/2010/main" val="67625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F41D22E-4C30-4898-83C9-C51F49FD1F01}"/>
              </a:ext>
            </a:extLst>
          </p:cNvPr>
          <p:cNvSpPr/>
          <p:nvPr/>
        </p:nvSpPr>
        <p:spPr>
          <a:xfrm>
            <a:off x="4523509" y="523009"/>
            <a:ext cx="9240982" cy="9240982"/>
          </a:xfrm>
          <a:prstGeom prst="ellipse">
            <a:avLst/>
          </a:prstGeom>
          <a:noFill/>
          <a:ln 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EA7706-3404-4FFC-9FEC-D9C80F553E5C}"/>
              </a:ext>
            </a:extLst>
          </p:cNvPr>
          <p:cNvSpPr txBox="1"/>
          <p:nvPr/>
        </p:nvSpPr>
        <p:spPr>
          <a:xfrm>
            <a:off x="5014451" y="3820061"/>
            <a:ext cx="8259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MOTIVATION</a:t>
            </a:r>
            <a:endParaRPr lang="en-SG" sz="8000" b="1" dirty="0">
              <a:solidFill>
                <a:schemeClr val="tx2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Graphic 5" descr="Good Idea with solid fill">
            <a:extLst>
              <a:ext uri="{FF2B5EF4-FFF2-40B4-BE49-F238E27FC236}">
                <a16:creationId xmlns:a16="http://schemas.microsoft.com/office/drawing/2014/main" id="{CD0A76C5-9059-44AA-9594-AB89545AB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6078" y="5143500"/>
            <a:ext cx="3115844" cy="311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078A63-3485-4B71-9CE1-2BBFB034DC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0" b="4761"/>
          <a:stretch/>
        </p:blipFill>
        <p:spPr>
          <a:xfrm>
            <a:off x="0" y="993446"/>
            <a:ext cx="18288000" cy="9274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1732D0-A462-4994-B510-CC1C14A46090}"/>
              </a:ext>
            </a:extLst>
          </p:cNvPr>
          <p:cNvSpPr txBox="1"/>
          <p:nvPr/>
        </p:nvSpPr>
        <p:spPr>
          <a:xfrm>
            <a:off x="5328693" y="0"/>
            <a:ext cx="7630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REDESIGNING OF SHOP</a:t>
            </a:r>
          </a:p>
        </p:txBody>
      </p:sp>
    </p:spTree>
    <p:extLst>
      <p:ext uri="{BB962C8B-B14F-4D97-AF65-F5344CB8AC3E}">
        <p14:creationId xmlns:p14="http://schemas.microsoft.com/office/powerpoint/2010/main" val="911484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99E8D0C-8C48-479A-AA9E-7C53C71DE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-1"/>
            <a:ext cx="18288000" cy="10287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2E01C9-48D3-4199-9428-ABE43CD8B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C8FA2CE-BD6C-4F17-A4EA-D7D22711A802}"/>
              </a:ext>
            </a:extLst>
          </p:cNvPr>
          <p:cNvGrpSpPr/>
          <p:nvPr/>
        </p:nvGrpSpPr>
        <p:grpSpPr>
          <a:xfrm>
            <a:off x="9525" y="885825"/>
            <a:ext cx="18268950" cy="9401175"/>
            <a:chOff x="9525" y="885825"/>
            <a:chExt cx="18268950" cy="94011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B2FF7F-63E4-474F-B0D3-1422BA93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" y="885825"/>
              <a:ext cx="18268950" cy="9401175"/>
            </a:xfrm>
            <a:prstGeom prst="rect">
              <a:avLst/>
            </a:prstGeom>
          </p:spPr>
        </p:pic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4A2A24F9-20FD-4FC2-BE78-605FC448DBED}"/>
                </a:ext>
              </a:extLst>
            </p:cNvPr>
            <p:cNvSpPr/>
            <p:nvPr/>
          </p:nvSpPr>
          <p:spPr>
            <a:xfrm>
              <a:off x="8825948" y="4306957"/>
              <a:ext cx="397565" cy="583096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81CFB060-E552-4A26-BBE3-1729E0BEF77C}"/>
                </a:ext>
              </a:extLst>
            </p:cNvPr>
            <p:cNvSpPr/>
            <p:nvPr/>
          </p:nvSpPr>
          <p:spPr>
            <a:xfrm flipV="1">
              <a:off x="8825948" y="3462131"/>
              <a:ext cx="397565" cy="583097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FE8AF4B-756C-4C20-B894-1E3FB10FEBE1}"/>
              </a:ext>
            </a:extLst>
          </p:cNvPr>
          <p:cNvSpPr txBox="1"/>
          <p:nvPr/>
        </p:nvSpPr>
        <p:spPr>
          <a:xfrm>
            <a:off x="4582944" y="0"/>
            <a:ext cx="9122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SCORING &amp; ORDERING PAGE</a:t>
            </a:r>
            <a:endParaRPr lang="en-SG" sz="5400" b="1" dirty="0">
              <a:solidFill>
                <a:schemeClr val="tx2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60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EDD98B5-3156-491E-AE93-5542CEA2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-1"/>
            <a:ext cx="18288000" cy="10287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8CD73C8-AEF0-4109-B212-C3F4ABDADE8F}"/>
              </a:ext>
            </a:extLst>
          </p:cNvPr>
          <p:cNvGrpSpPr/>
          <p:nvPr/>
        </p:nvGrpSpPr>
        <p:grpSpPr>
          <a:xfrm>
            <a:off x="19050" y="991262"/>
            <a:ext cx="18288000" cy="9295738"/>
            <a:chOff x="0" y="503583"/>
            <a:chExt cx="18288000" cy="92957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A0CB24-5E17-4EF7-937F-C218C8BF1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95" b="4740"/>
            <a:stretch/>
          </p:blipFill>
          <p:spPr>
            <a:xfrm>
              <a:off x="0" y="503583"/>
              <a:ext cx="18288000" cy="9295738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AE0127C-524A-4395-98FB-D1E8C1B3CC12}"/>
                </a:ext>
              </a:extLst>
            </p:cNvPr>
            <p:cNvCxnSpPr>
              <a:cxnSpLocks/>
            </p:cNvCxnSpPr>
            <p:nvPr/>
          </p:nvCxnSpPr>
          <p:spPr>
            <a:xfrm>
              <a:off x="15362582" y="3829878"/>
              <a:ext cx="848139" cy="169627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38366D-1FA0-438B-BD2E-E60B7D918293}"/>
                </a:ext>
              </a:extLst>
            </p:cNvPr>
            <p:cNvSpPr txBox="1"/>
            <p:nvPr/>
          </p:nvSpPr>
          <p:spPr>
            <a:xfrm>
              <a:off x="12327834" y="2752660"/>
              <a:ext cx="3034748" cy="10772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SG" sz="3200" dirty="0"/>
                <a:t>Changed to buttons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118CDBD-6C6C-425D-A2BF-C301FC2283DA}"/>
                </a:ext>
              </a:extLst>
            </p:cNvPr>
            <p:cNvCxnSpPr/>
            <p:nvPr/>
          </p:nvCxnSpPr>
          <p:spPr>
            <a:xfrm flipH="1">
              <a:off x="2643808" y="4296298"/>
              <a:ext cx="636104" cy="107342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FA38BD-AE30-4703-9CAF-051A9820E2F6}"/>
                </a:ext>
              </a:extLst>
            </p:cNvPr>
            <p:cNvSpPr txBox="1"/>
            <p:nvPr/>
          </p:nvSpPr>
          <p:spPr>
            <a:xfrm>
              <a:off x="3279912" y="1433976"/>
              <a:ext cx="6599583" cy="28623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SG" sz="3600" dirty="0"/>
                <a:t>Added new feature:</a:t>
              </a:r>
            </a:p>
            <a:p>
              <a:r>
                <a:rPr lang="en-SG" sz="3600" dirty="0"/>
                <a:t>Random tips box to help the player learn even more about facial care, which would help the player score even higher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F745EA-A708-408C-BC62-24C8E82C454A}"/>
              </a:ext>
            </a:extLst>
          </p:cNvPr>
          <p:cNvSpPr txBox="1"/>
          <p:nvPr/>
        </p:nvSpPr>
        <p:spPr>
          <a:xfrm>
            <a:off x="5048969" y="0"/>
            <a:ext cx="819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REDOING SCORING PAGE</a:t>
            </a:r>
            <a:endParaRPr lang="en-SG" sz="5400" b="1" dirty="0">
              <a:solidFill>
                <a:schemeClr val="tx2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66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CFA438-C6DC-4E77-8F36-0157AFA48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-1"/>
            <a:ext cx="18288000" cy="1028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F6EFA8-E749-4FDB-B9DF-9EABB5E337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4" b="3221"/>
          <a:stretch/>
        </p:blipFill>
        <p:spPr>
          <a:xfrm>
            <a:off x="0" y="857406"/>
            <a:ext cx="18288000" cy="9429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238C3-430D-48B7-8EB9-7D4B0746305F}"/>
              </a:ext>
            </a:extLst>
          </p:cNvPr>
          <p:cNvSpPr txBox="1"/>
          <p:nvPr/>
        </p:nvSpPr>
        <p:spPr>
          <a:xfrm>
            <a:off x="5117545" y="0"/>
            <a:ext cx="8052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REDOING SCORING PAGE</a:t>
            </a:r>
            <a:endParaRPr lang="en-SG" sz="5400" b="1" dirty="0">
              <a:solidFill>
                <a:schemeClr val="tx2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704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CFA438-C6DC-4E77-8F36-0157AFA48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-1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238C3-430D-48B7-8EB9-7D4B0746305F}"/>
              </a:ext>
            </a:extLst>
          </p:cNvPr>
          <p:cNvSpPr txBox="1"/>
          <p:nvPr/>
        </p:nvSpPr>
        <p:spPr>
          <a:xfrm>
            <a:off x="4566747" y="1133262"/>
            <a:ext cx="9116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DATABASE FINAL DESIGN</a:t>
            </a:r>
            <a:endParaRPr lang="en-SG" sz="6000" b="1" dirty="0">
              <a:solidFill>
                <a:schemeClr val="tx2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835069-EB48-4B69-9387-8535116A7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940" y="2312203"/>
            <a:ext cx="11806120" cy="52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F41D22E-4C30-4898-83C9-C51F49FD1F01}"/>
              </a:ext>
            </a:extLst>
          </p:cNvPr>
          <p:cNvSpPr/>
          <p:nvPr/>
        </p:nvSpPr>
        <p:spPr>
          <a:xfrm>
            <a:off x="4523509" y="523009"/>
            <a:ext cx="9240982" cy="9240982"/>
          </a:xfrm>
          <a:prstGeom prst="ellipse">
            <a:avLst/>
          </a:prstGeom>
          <a:noFill/>
          <a:ln 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EA7706-3404-4FFC-9FEC-D9C80F553E5C}"/>
              </a:ext>
            </a:extLst>
          </p:cNvPr>
          <p:cNvSpPr txBox="1"/>
          <p:nvPr/>
        </p:nvSpPr>
        <p:spPr>
          <a:xfrm>
            <a:off x="4107425" y="3537782"/>
            <a:ext cx="100731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FUNCTIONAL CHANGES</a:t>
            </a:r>
            <a:endParaRPr lang="en-SG" sz="6600" b="1" dirty="0">
              <a:solidFill>
                <a:schemeClr val="tx2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Graphic 4" descr="Web design with solid fill">
            <a:extLst>
              <a:ext uri="{FF2B5EF4-FFF2-40B4-BE49-F238E27FC236}">
                <a16:creationId xmlns:a16="http://schemas.microsoft.com/office/drawing/2014/main" id="{FA1D674A-CDB7-414E-AF0E-56232A303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6665" y="5871090"/>
            <a:ext cx="2114670" cy="211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26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63A4C-740B-4017-B2C6-BD559D993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1"/>
            <a:ext cx="18288000" cy="102870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440535A-F77D-40F6-A70B-0796E7A2EB3F}"/>
              </a:ext>
            </a:extLst>
          </p:cNvPr>
          <p:cNvSpPr/>
          <p:nvPr/>
        </p:nvSpPr>
        <p:spPr>
          <a:xfrm>
            <a:off x="-2154584" y="-5945013"/>
            <a:ext cx="22597168" cy="22597168"/>
          </a:xfrm>
          <a:prstGeom prst="ellipse">
            <a:avLst/>
          </a:prstGeom>
          <a:noFill/>
          <a:ln 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7A0167-C42F-4D35-AA50-1181B5E3EB68}"/>
              </a:ext>
            </a:extLst>
          </p:cNvPr>
          <p:cNvSpPr txBox="1"/>
          <p:nvPr/>
        </p:nvSpPr>
        <p:spPr>
          <a:xfrm>
            <a:off x="2503293" y="1724222"/>
            <a:ext cx="13281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FUNCTIONAL CHANGES</a:t>
            </a:r>
            <a:endParaRPr lang="en-SG" sz="6000" b="1" dirty="0">
              <a:solidFill>
                <a:schemeClr val="tx2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3" name="Graphic 22" descr="Web design with solid fill">
            <a:extLst>
              <a:ext uri="{FF2B5EF4-FFF2-40B4-BE49-F238E27FC236}">
                <a16:creationId xmlns:a16="http://schemas.microsoft.com/office/drawing/2014/main" id="{C279E682-0248-4196-B380-284415FAC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6319" y="464897"/>
            <a:ext cx="1855363" cy="14071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91179F-CE2E-4726-BFE0-73747247A4D8}"/>
              </a:ext>
            </a:extLst>
          </p:cNvPr>
          <p:cNvSpPr txBox="1"/>
          <p:nvPr/>
        </p:nvSpPr>
        <p:spPr>
          <a:xfrm>
            <a:off x="2310514" y="3152753"/>
            <a:ext cx="7656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Roboto" pitchFamily="2" charset="0"/>
                <a:ea typeface="Roboto" pitchFamily="2" charset="0"/>
              </a:rPr>
              <a:t>Initial scoring system: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76593-EE44-4096-BA08-A7B1C25049F4}"/>
              </a:ext>
            </a:extLst>
          </p:cNvPr>
          <p:cNvSpPr txBox="1"/>
          <p:nvPr/>
        </p:nvSpPr>
        <p:spPr>
          <a:xfrm>
            <a:off x="7875764" y="3152753"/>
            <a:ext cx="8201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Roboto" pitchFamily="2" charset="0"/>
                <a:ea typeface="Roboto" pitchFamily="2" charset="0"/>
              </a:rPr>
              <a:t>Player’s score = product score + order score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F7F581-D20D-4CFA-AB6C-5FEA394E4374}"/>
              </a:ext>
            </a:extLst>
          </p:cNvPr>
          <p:cNvSpPr txBox="1"/>
          <p:nvPr/>
        </p:nvSpPr>
        <p:spPr>
          <a:xfrm>
            <a:off x="2310734" y="6703162"/>
            <a:ext cx="5004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Roboto" pitchFamily="2" charset="0"/>
                <a:ea typeface="Roboto" pitchFamily="2" charset="0"/>
              </a:rPr>
              <a:t>Final scoring system: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675C4-7A0F-455A-8D8F-C85603A65654}"/>
              </a:ext>
            </a:extLst>
          </p:cNvPr>
          <p:cNvSpPr txBox="1"/>
          <p:nvPr/>
        </p:nvSpPr>
        <p:spPr>
          <a:xfrm>
            <a:off x="7948896" y="6703162"/>
            <a:ext cx="81283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>
                <a:latin typeface="Roboto" pitchFamily="2" charset="0"/>
                <a:ea typeface="Roboto" pitchFamily="2" charset="0"/>
              </a:rPr>
              <a:t>Use of a multiplier system</a:t>
            </a:r>
            <a:r>
              <a:rPr lang="en-SG" sz="2800" dirty="0">
                <a:latin typeface="Roboto" pitchFamily="2" charset="0"/>
                <a:ea typeface="Roboto" pitchFamily="2" charset="0"/>
              </a:rPr>
              <a:t>,</a:t>
            </a:r>
            <a:r>
              <a:rPr lang="en-SG" sz="2800">
                <a:latin typeface="Roboto" pitchFamily="2" charset="0"/>
                <a:ea typeface="Roboto" pitchFamily="2" charset="0"/>
              </a:rPr>
              <a:t> </a:t>
            </a:r>
          </a:p>
          <a:p>
            <a:r>
              <a:rPr lang="en-SG" sz="2800">
                <a:latin typeface="Roboto" pitchFamily="2" charset="0"/>
                <a:ea typeface="Roboto" pitchFamily="2" charset="0"/>
              </a:rPr>
              <a:t>Player’s score = product score + (bonus score * some multiplier)</a:t>
            </a:r>
          </a:p>
          <a:p>
            <a:endParaRPr lang="en-SG" sz="2800">
              <a:latin typeface="Roboto" pitchFamily="2" charset="0"/>
              <a:ea typeface="Roboto" pitchFamily="2" charset="0"/>
            </a:endParaRPr>
          </a:p>
          <a:p>
            <a:r>
              <a:rPr lang="en-SG" sz="2800">
                <a:latin typeface="Roboto" pitchFamily="2" charset="0"/>
                <a:ea typeface="Roboto" pitchFamily="2" charset="0"/>
              </a:rPr>
              <a:t>Multiplier based on order in which products are applied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E30CA1-CEF7-43D0-B2F2-5FCC23DE786B}"/>
              </a:ext>
            </a:extLst>
          </p:cNvPr>
          <p:cNvSpPr txBox="1"/>
          <p:nvPr/>
        </p:nvSpPr>
        <p:spPr>
          <a:xfrm>
            <a:off x="2347079" y="4781542"/>
            <a:ext cx="2383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Roboto" pitchFamily="2" charset="0"/>
                <a:ea typeface="Roboto" pitchFamily="2" charset="0"/>
              </a:rPr>
              <a:t>Problem: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290090-09C7-47C8-BF93-9348B5CBF545}"/>
              </a:ext>
            </a:extLst>
          </p:cNvPr>
          <p:cNvSpPr txBox="1"/>
          <p:nvPr/>
        </p:nvSpPr>
        <p:spPr>
          <a:xfrm>
            <a:off x="7912329" y="4781542"/>
            <a:ext cx="8201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Roboto" pitchFamily="2" charset="0"/>
                <a:ea typeface="Roboto" pitchFamily="2" charset="0"/>
              </a:rPr>
              <a:t>Incorrect / inaccurate scores when player “buys” less than 6 products from shop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D6B90AF8-00AC-4A26-99FC-0627E9158D91}"/>
              </a:ext>
            </a:extLst>
          </p:cNvPr>
          <p:cNvSpPr/>
          <p:nvPr/>
        </p:nvSpPr>
        <p:spPr>
          <a:xfrm>
            <a:off x="10739782" y="5920020"/>
            <a:ext cx="940767" cy="6636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>
              <a:latin typeface="Roboto" pitchFamily="2" charset="0"/>
              <a:ea typeface="Roboto" pitchFamily="2" charset="0"/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E3951A01-4859-43ED-A70A-632964F5A9F1}"/>
              </a:ext>
            </a:extLst>
          </p:cNvPr>
          <p:cNvSpPr/>
          <p:nvPr/>
        </p:nvSpPr>
        <p:spPr>
          <a:xfrm>
            <a:off x="10739561" y="3947361"/>
            <a:ext cx="940767" cy="6636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108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85436B1-45A7-40DF-A544-4D28066A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1"/>
            <a:ext cx="18288000" cy="1028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839969-498F-49B2-B3FD-23BED6D6CF18}"/>
              </a:ext>
            </a:extLst>
          </p:cNvPr>
          <p:cNvSpPr txBox="1"/>
          <p:nvPr/>
        </p:nvSpPr>
        <p:spPr>
          <a:xfrm>
            <a:off x="2965834" y="3237852"/>
            <a:ext cx="3664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Roboto" pitchFamily="2" charset="0"/>
                <a:ea typeface="Roboto" pitchFamily="2" charset="0"/>
              </a:rPr>
              <a:t>Initial procurement: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25674-F91B-4164-9FF5-0E8E15037A82}"/>
              </a:ext>
            </a:extLst>
          </p:cNvPr>
          <p:cNvSpPr txBox="1"/>
          <p:nvPr/>
        </p:nvSpPr>
        <p:spPr>
          <a:xfrm>
            <a:off x="7418565" y="3237852"/>
            <a:ext cx="8176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Roboto" pitchFamily="2" charset="0"/>
                <a:ea typeface="Roboto" pitchFamily="2" charset="0"/>
              </a:rPr>
              <a:t>Scraped Internet for products to include in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3F18B-42D2-4EF7-9C17-6145075D0B62}"/>
              </a:ext>
            </a:extLst>
          </p:cNvPr>
          <p:cNvSpPr txBox="1"/>
          <p:nvPr/>
        </p:nvSpPr>
        <p:spPr>
          <a:xfrm>
            <a:off x="2965834" y="7442246"/>
            <a:ext cx="3664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Roboto" pitchFamily="2" charset="0"/>
                <a:ea typeface="Roboto" pitchFamily="2" charset="0"/>
              </a:rPr>
              <a:t>Solution: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2BA067-6800-4299-A658-CE8BF9E05E53}"/>
              </a:ext>
            </a:extLst>
          </p:cNvPr>
          <p:cNvSpPr txBox="1"/>
          <p:nvPr/>
        </p:nvSpPr>
        <p:spPr>
          <a:xfrm>
            <a:off x="7491476" y="7438961"/>
            <a:ext cx="82932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Roboto" pitchFamily="2" charset="0"/>
                <a:ea typeface="Roboto" pitchFamily="2" charset="0"/>
              </a:rPr>
              <a:t>Added a random tips feature that would improve the player’s knowledge</a:t>
            </a:r>
          </a:p>
          <a:p>
            <a:endParaRPr lang="en-SG" sz="2800" dirty="0">
              <a:latin typeface="Roboto" pitchFamily="2" charset="0"/>
              <a:ea typeface="Roboto" pitchFamily="2" charset="0"/>
            </a:endParaRPr>
          </a:p>
          <a:p>
            <a:r>
              <a:rPr lang="en-SG" sz="2800" dirty="0">
                <a:latin typeface="Roboto" pitchFamily="2" charset="0"/>
                <a:ea typeface="Roboto" pitchFamily="2" charset="0"/>
              </a:rPr>
              <a:t>Conducted research on what makes certain products more appropriate for different skin types and created our own fictional products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974B95-3611-406F-A777-E2B5A91E9DDD}"/>
              </a:ext>
            </a:extLst>
          </p:cNvPr>
          <p:cNvSpPr txBox="1"/>
          <p:nvPr/>
        </p:nvSpPr>
        <p:spPr>
          <a:xfrm>
            <a:off x="2965834" y="4943676"/>
            <a:ext cx="7633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Roboto" pitchFamily="2" charset="0"/>
                <a:ea typeface="Roboto" pitchFamily="2" charset="0"/>
              </a:rPr>
              <a:t>Problem: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3D81C-3E10-4C7E-A03B-2ADAB436EC2F}"/>
              </a:ext>
            </a:extLst>
          </p:cNvPr>
          <p:cNvSpPr txBox="1"/>
          <p:nvPr/>
        </p:nvSpPr>
        <p:spPr>
          <a:xfrm>
            <a:off x="7418564" y="4871362"/>
            <a:ext cx="95740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Roboto" pitchFamily="2" charset="0"/>
                <a:ea typeface="Roboto" pitchFamily="2" charset="0"/>
              </a:rPr>
              <a:t>Too many products available on the market.</a:t>
            </a:r>
          </a:p>
          <a:p>
            <a:r>
              <a:rPr lang="en-SG" sz="2800" dirty="0">
                <a:latin typeface="Roboto" pitchFamily="2" charset="0"/>
                <a:ea typeface="Roboto" pitchFamily="2" charset="0"/>
              </a:rPr>
              <a:t>Products covered in game might not be sufficient in educating player to choose products in real life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A7599ACC-3348-42C9-8F68-9AD554ABF53E}"/>
              </a:ext>
            </a:extLst>
          </p:cNvPr>
          <p:cNvSpPr/>
          <p:nvPr/>
        </p:nvSpPr>
        <p:spPr>
          <a:xfrm>
            <a:off x="10656805" y="6515813"/>
            <a:ext cx="940767" cy="6636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3200">
              <a:latin typeface="Roboto" pitchFamily="2" charset="0"/>
              <a:ea typeface="Roboto" pitchFamily="2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4E9EBD4-1846-4AB5-B21E-214CCDB9B11F}"/>
              </a:ext>
            </a:extLst>
          </p:cNvPr>
          <p:cNvSpPr/>
          <p:nvPr/>
        </p:nvSpPr>
        <p:spPr>
          <a:xfrm>
            <a:off x="10656805" y="4044447"/>
            <a:ext cx="940767" cy="6636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3200"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0570B-46A7-4FAB-A19C-D4971D7C0DF8}"/>
              </a:ext>
            </a:extLst>
          </p:cNvPr>
          <p:cNvSpPr txBox="1"/>
          <p:nvPr/>
        </p:nvSpPr>
        <p:spPr>
          <a:xfrm>
            <a:off x="2503292" y="1724222"/>
            <a:ext cx="13281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FUNCTIONAL CHANGES</a:t>
            </a:r>
            <a:endParaRPr lang="en-SG" sz="6000" b="1" dirty="0">
              <a:solidFill>
                <a:schemeClr val="tx2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6" name="Graphic 15" descr="Web design with solid fill">
            <a:extLst>
              <a:ext uri="{FF2B5EF4-FFF2-40B4-BE49-F238E27FC236}">
                <a16:creationId xmlns:a16="http://schemas.microsoft.com/office/drawing/2014/main" id="{DEEBBB83-ADC1-403B-A6EC-582A51E58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6319" y="464897"/>
            <a:ext cx="1855363" cy="14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3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F41D22E-4C30-4898-83C9-C51F49FD1F01}"/>
              </a:ext>
            </a:extLst>
          </p:cNvPr>
          <p:cNvSpPr/>
          <p:nvPr/>
        </p:nvSpPr>
        <p:spPr>
          <a:xfrm>
            <a:off x="4523509" y="523009"/>
            <a:ext cx="9240982" cy="9240982"/>
          </a:xfrm>
          <a:prstGeom prst="ellipse">
            <a:avLst/>
          </a:prstGeom>
          <a:noFill/>
          <a:ln 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EA7706-3404-4FFC-9FEC-D9C80F553E5C}"/>
              </a:ext>
            </a:extLst>
          </p:cNvPr>
          <p:cNvSpPr txBox="1"/>
          <p:nvPr/>
        </p:nvSpPr>
        <p:spPr>
          <a:xfrm>
            <a:off x="4000745" y="3820061"/>
            <a:ext cx="10073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GAMEPLAY</a:t>
            </a:r>
            <a:endParaRPr lang="en-SG" sz="6600" b="1" dirty="0">
              <a:solidFill>
                <a:schemeClr val="tx2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Graphic 7" descr="Monitor with solid fill">
            <a:extLst>
              <a:ext uri="{FF2B5EF4-FFF2-40B4-BE49-F238E27FC236}">
                <a16:creationId xmlns:a16="http://schemas.microsoft.com/office/drawing/2014/main" id="{5271147C-19FD-47AC-8907-0A6EB818F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862" y="4992188"/>
            <a:ext cx="2412275" cy="241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47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9440535A-F77D-40F6-A70B-0796E7A2EB3F}"/>
              </a:ext>
            </a:extLst>
          </p:cNvPr>
          <p:cNvSpPr/>
          <p:nvPr/>
        </p:nvSpPr>
        <p:spPr>
          <a:xfrm>
            <a:off x="-2154584" y="-5945013"/>
            <a:ext cx="22597168" cy="22597168"/>
          </a:xfrm>
          <a:prstGeom prst="ellipse">
            <a:avLst/>
          </a:prstGeom>
          <a:noFill/>
          <a:ln 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A922D-30A0-4415-A72D-2928CACB9CC5}"/>
              </a:ext>
            </a:extLst>
          </p:cNvPr>
          <p:cNvSpPr txBox="1"/>
          <p:nvPr/>
        </p:nvSpPr>
        <p:spPr>
          <a:xfrm>
            <a:off x="4518905" y="3820061"/>
            <a:ext cx="10073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GAMEPLAY</a:t>
            </a:r>
            <a:endParaRPr lang="en-SG" sz="6600" b="1" dirty="0">
              <a:solidFill>
                <a:schemeClr val="tx2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Graphic 7" descr="Monitor with solid fill">
            <a:extLst>
              <a:ext uri="{FF2B5EF4-FFF2-40B4-BE49-F238E27FC236}">
                <a16:creationId xmlns:a16="http://schemas.microsoft.com/office/drawing/2014/main" id="{11D8526C-F35E-4CF5-A5B2-D68FA3A98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55" y="3945526"/>
            <a:ext cx="1072508" cy="10725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8B168A-1C69-4E28-B2BF-35C5C34D6037}"/>
              </a:ext>
            </a:extLst>
          </p:cNvPr>
          <p:cNvSpPr txBox="1"/>
          <p:nvPr/>
        </p:nvSpPr>
        <p:spPr>
          <a:xfrm>
            <a:off x="5430077" y="5401932"/>
            <a:ext cx="7427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latin typeface="Roboto" pitchFamily="2" charset="0"/>
                <a:ea typeface="Roboto" pitchFamily="2" charset="0"/>
                <a:hlinkClick r:id="rId5"/>
              </a:rPr>
              <a:t>https://samuelsim.shinyapps.io/GlowUp/</a:t>
            </a:r>
            <a:endParaRPr lang="en-SG" sz="28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722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31ED11E-78BB-4715-8F6C-02FAF65D5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74"/>
            <a:ext cx="182880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129838" y="5152674"/>
            <a:ext cx="5003651" cy="4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endParaRPr lang="en-US" sz="2750">
              <a:solidFill>
                <a:srgbClr val="191919"/>
              </a:solidFill>
              <a:latin typeface="Assistant Regular"/>
              <a:cs typeface="Assistant Regula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60CDDF-B3A1-49B4-B22E-B2BC1DCC8E4A}"/>
              </a:ext>
            </a:extLst>
          </p:cNvPr>
          <p:cNvSpPr txBox="1"/>
          <p:nvPr/>
        </p:nvSpPr>
        <p:spPr>
          <a:xfrm>
            <a:off x="1203943" y="5054805"/>
            <a:ext cx="15880114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Assistant Extra Light Bold"/>
              </a:rPr>
              <a:t>Who wants to have flawless and awesome skin?</a:t>
            </a:r>
            <a:endParaRPr lang="en-US" sz="4800" i="0" u="none" strike="noStrike" baseline="0" dirty="0">
              <a:solidFill>
                <a:srgbClr val="000000"/>
              </a:solidFill>
              <a:latin typeface="Roboto" pitchFamily="2" charset="0"/>
              <a:ea typeface="Roboto" pitchFamily="2" charset="0"/>
              <a:cs typeface="Assistant Extra Light Bold" panose="020B0604020202020204" charset="-79"/>
            </a:endParaRPr>
          </a:p>
        </p:txBody>
      </p:sp>
      <p:pic>
        <p:nvPicPr>
          <p:cNvPr id="7" name="Graphic 7" descr="Angel face outline outline">
            <a:extLst>
              <a:ext uri="{FF2B5EF4-FFF2-40B4-BE49-F238E27FC236}">
                <a16:creationId xmlns:a16="http://schemas.microsoft.com/office/drawing/2014/main" id="{FCE5F679-83F3-40F4-A5E0-DFFE6760A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6800" y="626883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933544-EDD0-4F90-A55F-6ECD685553B2}"/>
              </a:ext>
            </a:extLst>
          </p:cNvPr>
          <p:cNvSpPr txBox="1"/>
          <p:nvPr/>
        </p:nvSpPr>
        <p:spPr>
          <a:xfrm>
            <a:off x="5014452" y="3783911"/>
            <a:ext cx="8259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MOTIVATION</a:t>
            </a:r>
            <a:endParaRPr lang="en-SG" sz="8000" b="1" dirty="0">
              <a:solidFill>
                <a:schemeClr val="tx2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Graphic 8" descr="Good Idea with solid fill">
            <a:extLst>
              <a:ext uri="{FF2B5EF4-FFF2-40B4-BE49-F238E27FC236}">
                <a16:creationId xmlns:a16="http://schemas.microsoft.com/office/drawing/2014/main" id="{F3CCC286-7477-48B7-AD4B-3B756E48A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73875" y="2444558"/>
            <a:ext cx="1540250" cy="15402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6D2B693-8D0A-4683-9416-C8BB2EAFB298}"/>
              </a:ext>
            </a:extLst>
          </p:cNvPr>
          <p:cNvSpPr/>
          <p:nvPr/>
        </p:nvSpPr>
        <p:spPr>
          <a:xfrm>
            <a:off x="-2154584" y="-5945013"/>
            <a:ext cx="22597168" cy="22597168"/>
          </a:xfrm>
          <a:prstGeom prst="ellipse">
            <a:avLst/>
          </a:prstGeom>
          <a:noFill/>
          <a:ln 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8378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F41D22E-4C30-4898-83C9-C51F49FD1F01}"/>
              </a:ext>
            </a:extLst>
          </p:cNvPr>
          <p:cNvSpPr/>
          <p:nvPr/>
        </p:nvSpPr>
        <p:spPr>
          <a:xfrm>
            <a:off x="4523509" y="523009"/>
            <a:ext cx="9240982" cy="9240982"/>
          </a:xfrm>
          <a:prstGeom prst="ellipse">
            <a:avLst/>
          </a:prstGeom>
          <a:noFill/>
          <a:ln 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EA7706-3404-4FFC-9FEC-D9C80F553E5C}"/>
              </a:ext>
            </a:extLst>
          </p:cNvPr>
          <p:cNvSpPr txBox="1"/>
          <p:nvPr/>
        </p:nvSpPr>
        <p:spPr>
          <a:xfrm>
            <a:off x="4000745" y="3820061"/>
            <a:ext cx="10073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TAKEAWAYS</a:t>
            </a:r>
            <a:endParaRPr lang="en-SG" sz="6600" b="1" dirty="0">
              <a:solidFill>
                <a:schemeClr val="tx2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Graphic 5" descr="Classroom with solid fill">
            <a:extLst>
              <a:ext uri="{FF2B5EF4-FFF2-40B4-BE49-F238E27FC236}">
                <a16:creationId xmlns:a16="http://schemas.microsoft.com/office/drawing/2014/main" id="{3C0F4455-F1D2-4013-A952-AB7EFC2AE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080" y="5007862"/>
            <a:ext cx="2316480" cy="231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8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8F7B554-5F96-4FE1-8A8C-5EB40A52D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1"/>
            <a:ext cx="18288000" cy="102870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440535A-F77D-40F6-A70B-0796E7A2EB3F}"/>
              </a:ext>
            </a:extLst>
          </p:cNvPr>
          <p:cNvSpPr/>
          <p:nvPr/>
        </p:nvSpPr>
        <p:spPr>
          <a:xfrm>
            <a:off x="-2154584" y="-5945013"/>
            <a:ext cx="22597168" cy="22597168"/>
          </a:xfrm>
          <a:prstGeom prst="ellipse">
            <a:avLst/>
          </a:prstGeom>
          <a:noFill/>
          <a:ln 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91179F-CE2E-4726-BFE0-73747247A4D8}"/>
              </a:ext>
            </a:extLst>
          </p:cNvPr>
          <p:cNvSpPr txBox="1"/>
          <p:nvPr/>
        </p:nvSpPr>
        <p:spPr>
          <a:xfrm>
            <a:off x="2432218" y="3134944"/>
            <a:ext cx="1342356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" pitchFamily="2" charset="0"/>
                <a:ea typeface="Roboto" pitchFamily="2" charset="0"/>
              </a:rPr>
              <a:t>Debugging Techniques</a:t>
            </a:r>
          </a:p>
          <a:p>
            <a:endParaRPr lang="en-US" sz="3200" dirty="0">
              <a:latin typeface="Roboto" pitchFamily="2" charset="0"/>
              <a:ea typeface="Roboto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Roboto" pitchFamily="2" charset="0"/>
                <a:ea typeface="Roboto" pitchFamily="2" charset="0"/>
              </a:rPr>
              <a:t>The print() function helped us identify the root cause of certain errors – Non-query related errors that arose from the database were impossible to identify from looking at the R code otherwise.</a:t>
            </a:r>
          </a:p>
          <a:p>
            <a:endParaRPr lang="en-US" sz="3200" dirty="0">
              <a:latin typeface="Roboto" pitchFamily="2" charset="0"/>
              <a:ea typeface="Roboto" pitchFamily="2" charset="0"/>
            </a:endParaRPr>
          </a:p>
          <a:p>
            <a:r>
              <a:rPr lang="en-US" sz="3200" b="1" dirty="0">
                <a:latin typeface="Roboto" pitchFamily="2" charset="0"/>
                <a:ea typeface="Roboto" pitchFamily="2" charset="0"/>
              </a:rPr>
              <a:t>System Architecture</a:t>
            </a:r>
          </a:p>
          <a:p>
            <a:endParaRPr lang="en-US" sz="3200" b="1" dirty="0">
              <a:latin typeface="Roboto" pitchFamily="2" charset="0"/>
              <a:ea typeface="Roboto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Roboto" pitchFamily="2" charset="0"/>
                <a:ea typeface="Roboto" pitchFamily="2" charset="0"/>
              </a:rPr>
              <a:t>Very important and essential, it made our workflow much smoother.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Roboto" pitchFamily="2" charset="0"/>
                <a:ea typeface="Roboto" pitchFamily="2" charset="0"/>
              </a:rPr>
              <a:t>Not lost during the process as we had everything written out from our mission to the decision tree.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2EB0E-E2CF-4380-B34F-8C688760BCF6}"/>
              </a:ext>
            </a:extLst>
          </p:cNvPr>
          <p:cNvSpPr txBox="1"/>
          <p:nvPr/>
        </p:nvSpPr>
        <p:spPr>
          <a:xfrm>
            <a:off x="5473908" y="1375693"/>
            <a:ext cx="76564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TAKEAWAYS</a:t>
            </a:r>
            <a:endParaRPr lang="en-SG" sz="6600" b="1" dirty="0">
              <a:solidFill>
                <a:schemeClr val="tx2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4" name="Graphic 13" descr="Classroom with solid fill">
            <a:extLst>
              <a:ext uri="{FF2B5EF4-FFF2-40B4-BE49-F238E27FC236}">
                <a16:creationId xmlns:a16="http://schemas.microsoft.com/office/drawing/2014/main" id="{080BF9C2-3244-46EA-8B6C-7BD69D693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7646" y="1375693"/>
            <a:ext cx="1135135" cy="113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8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746A79A-04AB-458B-839F-AACCEF28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1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8915187">
            <a:off x="-6129679" y="5713786"/>
            <a:ext cx="9267406" cy="124928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972863" y="-5190080"/>
            <a:ext cx="8968224" cy="86348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147143" y="1760127"/>
            <a:ext cx="2281713" cy="219690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438500" y="308793"/>
            <a:ext cx="1411001" cy="169148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01860" y="8992122"/>
            <a:ext cx="2281713" cy="219690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882892" y="2450970"/>
            <a:ext cx="14522216" cy="2622114"/>
            <a:chOff x="-3295349" y="2633834"/>
            <a:chExt cx="22426815" cy="3496154"/>
          </a:xfrm>
        </p:grpSpPr>
        <p:sp>
          <p:nvSpPr>
            <p:cNvPr id="5" name="TextBox 5"/>
            <p:cNvSpPr txBox="1"/>
            <p:nvPr/>
          </p:nvSpPr>
          <p:spPr>
            <a:xfrm>
              <a:off x="-3295349" y="2633834"/>
              <a:ext cx="22426815" cy="21202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5600" b="1" dirty="0">
                  <a:solidFill>
                    <a:srgbClr val="191919"/>
                  </a:solidFill>
                  <a:latin typeface="Roboto" pitchFamily="2" charset="0"/>
                  <a:ea typeface="Roboto" pitchFamily="2" charset="0"/>
                </a:rPr>
                <a:t>40.014 ESA Final Presentation</a:t>
              </a:r>
            </a:p>
            <a:p>
              <a:pPr algn="ctr">
                <a:lnSpc>
                  <a:spcPts val="6160"/>
                </a:lnSpc>
              </a:pPr>
              <a:r>
                <a:rPr lang="en-US" sz="5600" b="1" dirty="0">
                  <a:solidFill>
                    <a:srgbClr val="191919"/>
                  </a:solidFill>
                  <a:latin typeface="Roboto" pitchFamily="2" charset="0"/>
                  <a:ea typeface="Roboto" pitchFamily="2" charset="0"/>
                </a:rPr>
                <a:t>Team 20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816807"/>
              <a:ext cx="15836117" cy="1313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sz="3200" dirty="0">
                  <a:solidFill>
                    <a:srgbClr val="191919"/>
                  </a:solidFill>
                  <a:latin typeface="Roboto" pitchFamily="2" charset="0"/>
                  <a:ea typeface="Roboto" pitchFamily="2" charset="0"/>
                </a:rPr>
                <a:t>BETTER SKIN CARE </a:t>
              </a:r>
              <a:endParaRPr lang="en-US" sz="3200" dirty="0">
                <a:latin typeface="Roboto" pitchFamily="2" charset="0"/>
                <a:ea typeface="Roboto" pitchFamily="2" charset="0"/>
              </a:endParaRPr>
            </a:p>
            <a:p>
              <a:pPr algn="ctr"/>
              <a:r>
                <a:rPr lang="en-US" sz="3200" dirty="0">
                  <a:solidFill>
                    <a:srgbClr val="191919"/>
                  </a:solidFill>
                  <a:latin typeface="Roboto" pitchFamily="2" charset="0"/>
                  <a:ea typeface="Roboto" pitchFamily="2" charset="0"/>
                </a:rPr>
                <a:t>FOR YOU, FOR ME, FOR ALL</a:t>
              </a:r>
              <a:endParaRPr lang="en-US" sz="3200" dirty="0"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5CBB4A6A-F82C-466E-BD83-60A51E7965A6}"/>
              </a:ext>
            </a:extLst>
          </p:cNvPr>
          <p:cNvGrpSpPr>
            <a:grpSpLocks noChangeAspect="1"/>
          </p:cNvGrpSpPr>
          <p:nvPr/>
        </p:nvGrpSpPr>
        <p:grpSpPr>
          <a:xfrm>
            <a:off x="5390685" y="7794806"/>
            <a:ext cx="1136838" cy="1136833"/>
            <a:chOff x="0" y="0"/>
            <a:chExt cx="6350000" cy="6349975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7E883374-E32B-44DF-B8CB-C25FEA38769F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 l="-1078" r="-1078"/>
              </a:stretch>
            </a:blipFill>
          </p:spPr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DD0C55C2-CA48-403F-B6EC-3F3E2AEF42EC}"/>
              </a:ext>
            </a:extLst>
          </p:cNvPr>
          <p:cNvGrpSpPr>
            <a:grpSpLocks noChangeAspect="1"/>
          </p:cNvGrpSpPr>
          <p:nvPr/>
        </p:nvGrpSpPr>
        <p:grpSpPr>
          <a:xfrm>
            <a:off x="7339668" y="7805518"/>
            <a:ext cx="1136838" cy="1136833"/>
            <a:chOff x="0" y="0"/>
            <a:chExt cx="6350000" cy="6349974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049145E-71C1-4E41-9B4B-1122125579AC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</p:grpSp>
      <p:grpSp>
        <p:nvGrpSpPr>
          <p:cNvPr id="16" name="Group 7">
            <a:extLst>
              <a:ext uri="{FF2B5EF4-FFF2-40B4-BE49-F238E27FC236}">
                <a16:creationId xmlns:a16="http://schemas.microsoft.com/office/drawing/2014/main" id="{3BE8689F-6AC9-40AA-9F70-14B53E149035}"/>
              </a:ext>
            </a:extLst>
          </p:cNvPr>
          <p:cNvGrpSpPr>
            <a:grpSpLocks noChangeAspect="1"/>
          </p:cNvGrpSpPr>
          <p:nvPr/>
        </p:nvGrpSpPr>
        <p:grpSpPr>
          <a:xfrm>
            <a:off x="9288652" y="7805518"/>
            <a:ext cx="1136838" cy="1136833"/>
            <a:chOff x="0" y="0"/>
            <a:chExt cx="6350000" cy="6349974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151F0CA-2B46-4207-B2D2-E025992E4F7A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1438" r="-1438"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21" name="Group 12">
            <a:extLst>
              <a:ext uri="{FF2B5EF4-FFF2-40B4-BE49-F238E27FC236}">
                <a16:creationId xmlns:a16="http://schemas.microsoft.com/office/drawing/2014/main" id="{19F4102B-1483-470D-9BD1-B34DC3E558B4}"/>
              </a:ext>
            </a:extLst>
          </p:cNvPr>
          <p:cNvGrpSpPr>
            <a:grpSpLocks noChangeAspect="1"/>
          </p:cNvGrpSpPr>
          <p:nvPr/>
        </p:nvGrpSpPr>
        <p:grpSpPr>
          <a:xfrm>
            <a:off x="11237636" y="7794805"/>
            <a:ext cx="1136838" cy="1136833"/>
            <a:chOff x="0" y="0"/>
            <a:chExt cx="6350000" cy="6349974"/>
          </a:xfrm>
        </p:grpSpPr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DC6D11E0-7C35-4598-A581-E0172891583C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7"/>
              <a:stretch>
                <a:fillRect t="-719" b="-719"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24" name="TextBox 15">
            <a:extLst>
              <a:ext uri="{FF2B5EF4-FFF2-40B4-BE49-F238E27FC236}">
                <a16:creationId xmlns:a16="http://schemas.microsoft.com/office/drawing/2014/main" id="{62473567-8228-4544-BE9E-B10F2F2C1666}"/>
              </a:ext>
            </a:extLst>
          </p:cNvPr>
          <p:cNvSpPr txBox="1"/>
          <p:nvPr/>
        </p:nvSpPr>
        <p:spPr>
          <a:xfrm>
            <a:off x="5230470" y="8931638"/>
            <a:ext cx="1603752" cy="1046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244" dirty="0">
                <a:solidFill>
                  <a:srgbClr val="191919"/>
                </a:solidFill>
                <a:latin typeface="Roboto" pitchFamily="2" charset="0"/>
                <a:ea typeface="Roboto" pitchFamily="2" charset="0"/>
              </a:rPr>
              <a:t>Sarah	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87C962B5-CF64-4FC0-B8EA-D9D6D298B2EC}"/>
              </a:ext>
            </a:extLst>
          </p:cNvPr>
          <p:cNvSpPr txBox="1"/>
          <p:nvPr/>
        </p:nvSpPr>
        <p:spPr>
          <a:xfrm>
            <a:off x="7236417" y="8931638"/>
            <a:ext cx="1248609" cy="1046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244" dirty="0">
                <a:solidFill>
                  <a:srgbClr val="191919"/>
                </a:solidFill>
                <a:latin typeface="Roboto" pitchFamily="2" charset="0"/>
                <a:ea typeface="Roboto" pitchFamily="2" charset="0"/>
              </a:rPr>
              <a:t>John	</a:t>
            </a: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B817A1B8-E2C3-4006-90D2-226EB7E40BC9}"/>
              </a:ext>
            </a:extLst>
          </p:cNvPr>
          <p:cNvSpPr txBox="1"/>
          <p:nvPr/>
        </p:nvSpPr>
        <p:spPr>
          <a:xfrm>
            <a:off x="8780069" y="8931638"/>
            <a:ext cx="2151149" cy="1046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244" dirty="0">
                <a:solidFill>
                  <a:srgbClr val="191919"/>
                </a:solidFill>
                <a:latin typeface="Roboto" pitchFamily="2" charset="0"/>
                <a:ea typeface="Roboto" pitchFamily="2" charset="0"/>
              </a:rPr>
              <a:t>Min </a:t>
            </a:r>
            <a:r>
              <a:rPr lang="en-US" sz="3244" dirty="0" err="1">
                <a:solidFill>
                  <a:srgbClr val="191919"/>
                </a:solidFill>
                <a:latin typeface="Roboto" pitchFamily="2" charset="0"/>
                <a:ea typeface="Roboto" pitchFamily="2" charset="0"/>
              </a:rPr>
              <a:t>Shuen</a:t>
            </a:r>
            <a:r>
              <a:rPr lang="en-US" sz="3244" dirty="0">
                <a:solidFill>
                  <a:srgbClr val="191919"/>
                </a:solidFill>
                <a:latin typeface="Roboto" pitchFamily="2" charset="0"/>
                <a:ea typeface="Roboto" pitchFamily="2" charset="0"/>
              </a:rPr>
              <a:t> 	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D2F13CC-F84A-4142-A4A7-906528DC6576}"/>
              </a:ext>
            </a:extLst>
          </p:cNvPr>
          <p:cNvSpPr txBox="1"/>
          <p:nvPr/>
        </p:nvSpPr>
        <p:spPr>
          <a:xfrm>
            <a:off x="10859506" y="8931638"/>
            <a:ext cx="1893097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244" dirty="0">
                <a:solidFill>
                  <a:srgbClr val="191919"/>
                </a:solidFill>
                <a:latin typeface="Roboto" pitchFamily="2" charset="0"/>
                <a:ea typeface="Roboto" pitchFamily="2" charset="0"/>
              </a:rPr>
              <a:t>Samuel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D998DF-94C2-4E0B-9B73-915C0CE6FAD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5242055"/>
            <a:ext cx="18288000" cy="202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295F745-4D57-4637-ACEC-A07FB643A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1"/>
            <a:ext cx="18288000" cy="10287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14B9DDA6-BE21-4838-90D1-86D9FF5BAF74}"/>
              </a:ext>
            </a:extLst>
          </p:cNvPr>
          <p:cNvGrpSpPr/>
          <p:nvPr/>
        </p:nvGrpSpPr>
        <p:grpSpPr>
          <a:xfrm>
            <a:off x="2930566" y="2729812"/>
            <a:ext cx="7187354" cy="5106308"/>
            <a:chOff x="2775152" y="3450618"/>
            <a:chExt cx="7187354" cy="5106308"/>
          </a:xfrm>
        </p:grpSpPr>
        <p:sp>
          <p:nvSpPr>
            <p:cNvPr id="3" name="TextBox 3"/>
            <p:cNvSpPr txBox="1"/>
            <p:nvPr/>
          </p:nvSpPr>
          <p:spPr>
            <a:xfrm>
              <a:off x="2775152" y="4466192"/>
              <a:ext cx="6232643" cy="3654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599"/>
                </a:lnSpc>
              </a:pPr>
              <a:r>
                <a:rPr lang="en-US" sz="7200" b="1" dirty="0">
                  <a:solidFill>
                    <a:srgbClr val="191919"/>
                  </a:solidFill>
                  <a:latin typeface="Roboto" pitchFamily="2" charset="0"/>
                  <a:ea typeface="Roboto" pitchFamily="2" charset="0"/>
                </a:rPr>
                <a:t>THANK YOU BEAUTIFUL PEOPLE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775152" y="8120909"/>
              <a:ext cx="6368844" cy="4360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dirty="0">
                  <a:solidFill>
                    <a:srgbClr val="191919"/>
                  </a:solidFill>
                  <a:latin typeface="Roboto" pitchFamily="2" charset="0"/>
                  <a:ea typeface="Roboto" pitchFamily="2" charset="0"/>
                </a:rPr>
                <a:t>We are ready to answer your questions.</a:t>
              </a:r>
            </a:p>
          </p:txBody>
        </p:sp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42222BD1-129C-4695-A252-F6925A4CF4B4}"/>
                </a:ext>
              </a:extLst>
            </p:cNvPr>
            <p:cNvSpPr txBox="1"/>
            <p:nvPr/>
          </p:nvSpPr>
          <p:spPr>
            <a:xfrm>
              <a:off x="2775152" y="3450618"/>
              <a:ext cx="7187354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200" dirty="0">
                  <a:solidFill>
                    <a:srgbClr val="191919"/>
                  </a:solidFill>
                  <a:latin typeface="Roboto" pitchFamily="2" charset="0"/>
                  <a:ea typeface="Roboto" pitchFamily="2" charset="0"/>
                </a:rPr>
                <a:t>BETTER SKIN CARE </a:t>
              </a:r>
              <a:endParaRPr lang="en-US" sz="3200" dirty="0">
                <a:latin typeface="Roboto" pitchFamily="2" charset="0"/>
                <a:ea typeface="Roboto" pitchFamily="2" charset="0"/>
              </a:endParaRPr>
            </a:p>
            <a:p>
              <a:r>
                <a:rPr lang="en-US" sz="3200" dirty="0">
                  <a:solidFill>
                    <a:srgbClr val="191919"/>
                  </a:solidFill>
                  <a:latin typeface="Roboto" pitchFamily="2" charset="0"/>
                  <a:ea typeface="Roboto" pitchFamily="2" charset="0"/>
                </a:rPr>
                <a:t>FOR YOU, FOR ME, FOR ALL</a:t>
              </a:r>
              <a:endParaRPr lang="en-US" sz="3200" dirty="0">
                <a:latin typeface="Roboto" pitchFamily="2" charset="0"/>
                <a:ea typeface="Roboto" pitchFamily="2" charset="0"/>
              </a:endParaRPr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400F8BF5-4EE4-4FA4-92BB-4380E8537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8915187">
            <a:off x="-6129679" y="5713786"/>
            <a:ext cx="9267406" cy="12492827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E92D3D8E-E245-4FF1-BF42-CE11503966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972863" y="-5190080"/>
            <a:ext cx="8968224" cy="8634892"/>
          </a:xfrm>
          <a:prstGeom prst="rect">
            <a:avLst/>
          </a:prstGeom>
        </p:spPr>
      </p:pic>
      <p:pic>
        <p:nvPicPr>
          <p:cNvPr id="21" name="Picture 7">
            <a:extLst>
              <a:ext uri="{FF2B5EF4-FFF2-40B4-BE49-F238E27FC236}">
                <a16:creationId xmlns:a16="http://schemas.microsoft.com/office/drawing/2014/main" id="{0F38FA1E-4596-4049-9497-2439AC1F927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147143" y="1760127"/>
            <a:ext cx="2281713" cy="2196906"/>
          </a:xfrm>
          <a:prstGeom prst="rect">
            <a:avLst/>
          </a:prstGeom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7B2F40BA-E8B1-46A8-8F5D-770A1E3F52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558721" y="3714697"/>
            <a:ext cx="2701743" cy="3238804"/>
          </a:xfrm>
          <a:prstGeom prst="rect">
            <a:avLst/>
          </a:prstGeom>
        </p:spPr>
      </p:pic>
      <p:pic>
        <p:nvPicPr>
          <p:cNvPr id="23" name="Picture 9">
            <a:extLst>
              <a:ext uri="{FF2B5EF4-FFF2-40B4-BE49-F238E27FC236}">
                <a16:creationId xmlns:a16="http://schemas.microsoft.com/office/drawing/2014/main" id="{08C959CC-019A-4103-8447-00ABCD4F4B9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01860" y="8992122"/>
            <a:ext cx="2281713" cy="2196906"/>
          </a:xfrm>
          <a:prstGeom prst="rect">
            <a:avLst/>
          </a:prstGeom>
        </p:spPr>
      </p:pic>
      <p:grpSp>
        <p:nvGrpSpPr>
          <p:cNvPr id="28" name="Group 2">
            <a:extLst>
              <a:ext uri="{FF2B5EF4-FFF2-40B4-BE49-F238E27FC236}">
                <a16:creationId xmlns:a16="http://schemas.microsoft.com/office/drawing/2014/main" id="{8512F2D2-784E-466B-864E-B0346FFBC010}"/>
              </a:ext>
            </a:extLst>
          </p:cNvPr>
          <p:cNvGrpSpPr>
            <a:grpSpLocks noChangeAspect="1"/>
          </p:cNvGrpSpPr>
          <p:nvPr/>
        </p:nvGrpSpPr>
        <p:grpSpPr>
          <a:xfrm>
            <a:off x="11797643" y="4553958"/>
            <a:ext cx="906018" cy="906014"/>
            <a:chOff x="0" y="0"/>
            <a:chExt cx="6350000" cy="6349975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FD35718C-EE4A-42C8-88BB-8A0382A20730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 l="-1078" r="-1078"/>
              </a:stretch>
            </a:blipFill>
          </p:spPr>
        </p: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id="{746B015B-49A3-4254-9708-A8A94171EA37}"/>
              </a:ext>
            </a:extLst>
          </p:cNvPr>
          <p:cNvGrpSpPr>
            <a:grpSpLocks noChangeAspect="1"/>
          </p:cNvGrpSpPr>
          <p:nvPr/>
        </p:nvGrpSpPr>
        <p:grpSpPr>
          <a:xfrm>
            <a:off x="11811014" y="5677103"/>
            <a:ext cx="906018" cy="906014"/>
            <a:chOff x="-10792656" y="7811945"/>
            <a:chExt cx="6350000" cy="6349974"/>
          </a:xfrm>
        </p:grpSpPr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350FE559-A18D-4B45-A440-C3EC3D0C370B}"/>
                </a:ext>
              </a:extLst>
            </p:cNvPr>
            <p:cNvSpPr/>
            <p:nvPr/>
          </p:nvSpPr>
          <p:spPr>
            <a:xfrm>
              <a:off x="-10792656" y="7811945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SG" dirty="0"/>
            </a:p>
          </p:txBody>
        </p:sp>
      </p:grpSp>
      <p:grpSp>
        <p:nvGrpSpPr>
          <p:cNvPr id="30" name="Group 7">
            <a:extLst>
              <a:ext uri="{FF2B5EF4-FFF2-40B4-BE49-F238E27FC236}">
                <a16:creationId xmlns:a16="http://schemas.microsoft.com/office/drawing/2014/main" id="{7802932B-FE48-4218-805A-CD4DA51A8017}"/>
              </a:ext>
            </a:extLst>
          </p:cNvPr>
          <p:cNvGrpSpPr>
            <a:grpSpLocks noChangeAspect="1"/>
          </p:cNvGrpSpPr>
          <p:nvPr/>
        </p:nvGrpSpPr>
        <p:grpSpPr>
          <a:xfrm>
            <a:off x="12966052" y="4553957"/>
            <a:ext cx="906018" cy="906014"/>
            <a:chOff x="-13583731" y="-59839"/>
            <a:chExt cx="6350000" cy="6349974"/>
          </a:xfrm>
        </p:grpSpPr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4DEC77A1-B28F-405E-B9F1-F4AF4F1F78E4}"/>
                </a:ext>
              </a:extLst>
            </p:cNvPr>
            <p:cNvSpPr/>
            <p:nvPr/>
          </p:nvSpPr>
          <p:spPr>
            <a:xfrm>
              <a:off x="-13583731" y="-59839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1438" r="-1438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" name="Group 12">
            <a:extLst>
              <a:ext uri="{FF2B5EF4-FFF2-40B4-BE49-F238E27FC236}">
                <a16:creationId xmlns:a16="http://schemas.microsoft.com/office/drawing/2014/main" id="{17D24916-FF4B-453A-9DC8-64E51C01D4D5}"/>
              </a:ext>
            </a:extLst>
          </p:cNvPr>
          <p:cNvGrpSpPr>
            <a:grpSpLocks noChangeAspect="1"/>
          </p:cNvGrpSpPr>
          <p:nvPr/>
        </p:nvGrpSpPr>
        <p:grpSpPr>
          <a:xfrm>
            <a:off x="12966052" y="5677102"/>
            <a:ext cx="906018" cy="906014"/>
            <a:chOff x="-24470109" y="7871779"/>
            <a:chExt cx="6350000" cy="6349974"/>
          </a:xfrm>
        </p:grpSpPr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95B93EBD-D669-434E-AF0E-083147EE2039}"/>
                </a:ext>
              </a:extLst>
            </p:cNvPr>
            <p:cNvSpPr/>
            <p:nvPr/>
          </p:nvSpPr>
          <p:spPr>
            <a:xfrm>
              <a:off x="-24470109" y="7871779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7"/>
              <a:stretch>
                <a:fillRect t="-719" b="-719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6E9396-D566-4E26-B7EA-A737C9019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60CDDF-B3A1-49B4-B22E-B2BC1DCC8E4A}"/>
              </a:ext>
            </a:extLst>
          </p:cNvPr>
          <p:cNvSpPr txBox="1"/>
          <p:nvPr/>
        </p:nvSpPr>
        <p:spPr>
          <a:xfrm>
            <a:off x="2682232" y="5226666"/>
            <a:ext cx="12923537" cy="240065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Our mission is to design both an </a:t>
            </a:r>
            <a:r>
              <a:rPr lang="en-US" sz="2800" i="0" u="none" strike="noStrike" baseline="0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informative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 and </a:t>
            </a:r>
            <a:r>
              <a:rPr lang="en-US" sz="2800" i="0" u="none" strike="noStrike" baseline="0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interactive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 game such that players of the game </a:t>
            </a:r>
            <a:r>
              <a:rPr lang="en-US" sz="2800" i="0" u="none" strike="noStrike" baseline="0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can increase their general knowledge 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of skincare products through it and learn how to </a:t>
            </a:r>
            <a:r>
              <a:rPr lang="en-US" sz="2800" i="0" u="none" strike="noStrike" baseline="0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customize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 their</a:t>
            </a:r>
            <a:r>
              <a:rPr lang="en-US" sz="280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 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own specific skincare routine.</a:t>
            </a:r>
            <a:endParaRPr lang="en-SG" sz="3200" b="1" i="0" u="none" strike="noStrike" baseline="0" dirty="0">
              <a:solidFill>
                <a:srgbClr val="000000"/>
              </a:solidFill>
              <a:latin typeface="Roboto" pitchFamily="2" charset="0"/>
              <a:ea typeface="Roboto" pitchFamily="2" charset="0"/>
              <a:cs typeface="Lato" panose="020F0502020204030203" pitchFamily="34" charset="0"/>
            </a:endParaRPr>
          </a:p>
          <a:p>
            <a:r>
              <a:rPr lang="en-SG" sz="2400" b="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B792F-2E4F-4E0D-AD25-1D02A8923F2B}"/>
              </a:ext>
            </a:extLst>
          </p:cNvPr>
          <p:cNvSpPr txBox="1"/>
          <p:nvPr/>
        </p:nvSpPr>
        <p:spPr>
          <a:xfrm>
            <a:off x="3573123" y="3813097"/>
            <a:ext cx="11141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entury Gothic" panose="020B0502020202020204" pitchFamily="34" charset="0"/>
              </a:rPr>
              <a:t>MISSION STATMENT</a:t>
            </a:r>
            <a:endParaRPr lang="en-SG" sz="80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Graphic 7" descr="Bullseye with solid fill">
            <a:extLst>
              <a:ext uri="{FF2B5EF4-FFF2-40B4-BE49-F238E27FC236}">
                <a16:creationId xmlns:a16="http://schemas.microsoft.com/office/drawing/2014/main" id="{E9CA2B22-2BE3-4E3B-A694-10C0188D9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800" y="2046565"/>
            <a:ext cx="1676401" cy="1676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944ED5E-ED33-41DB-A633-B28E594B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751E73-8941-4BBB-8CCB-2EE15F5AA62C}"/>
              </a:ext>
            </a:extLst>
          </p:cNvPr>
          <p:cNvSpPr txBox="1"/>
          <p:nvPr/>
        </p:nvSpPr>
        <p:spPr>
          <a:xfrm>
            <a:off x="3801723" y="754673"/>
            <a:ext cx="11141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entury Gothic" panose="020B0502020202020204" pitchFamily="34" charset="0"/>
              </a:rPr>
              <a:t>COMBINATION TABLE</a:t>
            </a:r>
            <a:endParaRPr lang="en-SG" sz="80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AD945F7-B535-43AF-A6B8-1A7514CD6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18463"/>
              </p:ext>
            </p:extLst>
          </p:nvPr>
        </p:nvGraphicFramePr>
        <p:xfrm>
          <a:off x="1483076" y="2304603"/>
          <a:ext cx="15321848" cy="74121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56534">
                  <a:extLst>
                    <a:ext uri="{9D8B030D-6E8A-4147-A177-3AD203B41FA5}">
                      <a16:colId xmlns:a16="http://schemas.microsoft.com/office/drawing/2014/main" val="580732764"/>
                    </a:ext>
                  </a:extLst>
                </a:gridCol>
                <a:gridCol w="2732800">
                  <a:extLst>
                    <a:ext uri="{9D8B030D-6E8A-4147-A177-3AD203B41FA5}">
                      <a16:colId xmlns:a16="http://schemas.microsoft.com/office/drawing/2014/main" val="3286308120"/>
                    </a:ext>
                  </a:extLst>
                </a:gridCol>
                <a:gridCol w="3436867">
                  <a:extLst>
                    <a:ext uri="{9D8B030D-6E8A-4147-A177-3AD203B41FA5}">
                      <a16:colId xmlns:a16="http://schemas.microsoft.com/office/drawing/2014/main" val="3925099044"/>
                    </a:ext>
                  </a:extLst>
                </a:gridCol>
                <a:gridCol w="2295647">
                  <a:extLst>
                    <a:ext uri="{9D8B030D-6E8A-4147-A177-3AD203B41FA5}">
                      <a16:colId xmlns:a16="http://schemas.microsoft.com/office/drawing/2014/main" val="2261420527"/>
                    </a:ext>
                  </a:extLst>
                </a:gridCol>
              </a:tblGrid>
              <a:tr h="6955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1" dirty="0">
                          <a:effectLst/>
                          <a:latin typeface="Roboto" pitchFamily="2" charset="0"/>
                          <a:ea typeface="Roboto" pitchFamily="2" charset="0"/>
                        </a:rPr>
                        <a:t>Central Decision Problem</a:t>
                      </a:r>
                      <a:endParaRPr lang="en-SG" sz="2000" b="1" dirty="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1" dirty="0">
                          <a:effectLst/>
                          <a:latin typeface="Roboto" pitchFamily="2" charset="0"/>
                          <a:ea typeface="Roboto" pitchFamily="2" charset="0"/>
                        </a:rPr>
                        <a:t>Number of Players</a:t>
                      </a:r>
                      <a:endParaRPr lang="en-SG" sz="2000" b="1" dirty="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1" dirty="0">
                          <a:effectLst/>
                          <a:latin typeface="Roboto" pitchFamily="2" charset="0"/>
                          <a:ea typeface="Roboto" pitchFamily="2" charset="0"/>
                        </a:rPr>
                        <a:t>Game Style</a:t>
                      </a:r>
                      <a:endParaRPr lang="en-SG" sz="2000" b="1" dirty="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1" dirty="0">
                          <a:effectLst/>
                          <a:latin typeface="Roboto" pitchFamily="2" charset="0"/>
                          <a:ea typeface="Roboto" pitchFamily="2" charset="0"/>
                        </a:rPr>
                        <a:t>Sequencing Style </a:t>
                      </a:r>
                      <a:endParaRPr lang="en-SG" sz="2000" b="1" dirty="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181969"/>
                  </a:ext>
                </a:extLst>
              </a:tr>
              <a:tr h="7885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Types of Products available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1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Concentration Multi-Card Game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Simultaneous Play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204586"/>
                  </a:ext>
                </a:extLst>
              </a:tr>
              <a:tr h="12987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Matching products to needs (Skin type etc)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Multiplayer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Trivia/Word game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Attribute Matching (Tiles) Game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Sequential Play (Interactive step by step process)</a:t>
                      </a:r>
                      <a:endParaRPr lang="en-SG" sz="2000" b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065523"/>
                  </a:ext>
                </a:extLst>
              </a:tr>
              <a:tr h="8813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Essential Steps in Skincare routines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 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Tile-Layering Game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Connection Game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Sequential Play (Turn)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544587"/>
                  </a:ext>
                </a:extLst>
              </a:tr>
              <a:tr h="6955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Finding similarities between differently priced products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 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Recognition Drafting Game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 </a:t>
                      </a:r>
                      <a:endParaRPr lang="en-SG" sz="2000" b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3745"/>
                  </a:ext>
                </a:extLst>
              </a:tr>
              <a:tr h="18090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Knowing how to use the correct products in the correct sequence 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 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Duel/Comparison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Competitive Game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Beat the computer or your score</a:t>
                      </a:r>
                      <a:endParaRPr lang="en-SG" sz="2000" b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 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767453"/>
                  </a:ext>
                </a:extLst>
              </a:tr>
              <a:tr h="7885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Cost of Skincare products, what to buy based on budget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 </a:t>
                      </a:r>
                      <a:endParaRPr lang="en-SG" sz="2000" b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Monopoly </a:t>
                      </a:r>
                      <a:endParaRPr lang="en-SG" sz="2000" b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Roboto" pitchFamily="2" charset="0"/>
                          <a:ea typeface="Roboto" pitchFamily="2" charset="0"/>
                        </a:rPr>
                        <a:t> 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43211" marR="43211" marT="0" marB="0"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68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29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51D0D7E-66DA-4A83-BF16-F198C34BD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EC8E30-B964-4F4B-A6E3-60277B0BF058}"/>
              </a:ext>
            </a:extLst>
          </p:cNvPr>
          <p:cNvSpPr txBox="1"/>
          <p:nvPr/>
        </p:nvSpPr>
        <p:spPr>
          <a:xfrm>
            <a:off x="3573123" y="3068536"/>
            <a:ext cx="11141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entury Gothic" panose="020B0502020202020204" pitchFamily="34" charset="0"/>
              </a:rPr>
              <a:t>REASON OF CHOICE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30C038-66AC-4993-B184-37954FF4088E}"/>
              </a:ext>
            </a:extLst>
          </p:cNvPr>
          <p:cNvSpPr txBox="1"/>
          <p:nvPr/>
        </p:nvSpPr>
        <p:spPr>
          <a:xfrm>
            <a:off x="2514592" y="4525626"/>
            <a:ext cx="12923537" cy="200054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Pugh Matrix: Showed highest </a:t>
            </a:r>
            <a:r>
              <a:rPr lang="en-US" sz="3200" i="0" u="none" strike="noStrike" baseline="0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educational</a:t>
            </a:r>
            <a:r>
              <a:rPr lang="en-US" sz="320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, </a:t>
            </a:r>
            <a:r>
              <a:rPr lang="en-US" sz="3200" i="0" u="none" strike="noStrike" baseline="0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retention</a:t>
            </a:r>
            <a:r>
              <a:rPr lang="en-US" sz="320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 levels and most manageable level of coding compared to games like Monopoly. </a:t>
            </a:r>
            <a:endParaRPr lang="en-SG" sz="3600" b="1" i="0" u="none" strike="noStrike" baseline="0" dirty="0">
              <a:solidFill>
                <a:srgbClr val="000000"/>
              </a:solidFill>
              <a:latin typeface="Roboto" pitchFamily="2" charset="0"/>
              <a:ea typeface="Roboto" pitchFamily="2" charset="0"/>
              <a:cs typeface="Lato" panose="020F0502020204030203" pitchFamily="34" charset="0"/>
            </a:endParaRPr>
          </a:p>
          <a:p>
            <a:r>
              <a:rPr lang="en-SG" sz="2800" b="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5647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F41D22E-4C30-4898-83C9-C51F49FD1F01}"/>
              </a:ext>
            </a:extLst>
          </p:cNvPr>
          <p:cNvSpPr/>
          <p:nvPr/>
        </p:nvSpPr>
        <p:spPr>
          <a:xfrm>
            <a:off x="4523509" y="523009"/>
            <a:ext cx="9240982" cy="9240982"/>
          </a:xfrm>
          <a:prstGeom prst="ellipse">
            <a:avLst/>
          </a:prstGeom>
          <a:noFill/>
          <a:ln 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EA7706-3404-4FFC-9FEC-D9C80F553E5C}"/>
              </a:ext>
            </a:extLst>
          </p:cNvPr>
          <p:cNvSpPr txBox="1"/>
          <p:nvPr/>
        </p:nvSpPr>
        <p:spPr>
          <a:xfrm>
            <a:off x="4107425" y="4025462"/>
            <a:ext cx="10073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SYSTEM DESIGN</a:t>
            </a:r>
            <a:endParaRPr lang="en-SG" sz="6600" b="1" dirty="0">
              <a:solidFill>
                <a:schemeClr val="tx2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Graphic 4" descr="Ui Ux with solid fill">
            <a:extLst>
              <a:ext uri="{FF2B5EF4-FFF2-40B4-BE49-F238E27FC236}">
                <a16:creationId xmlns:a16="http://schemas.microsoft.com/office/drawing/2014/main" id="{0B31AB78-AB0C-4EEC-8F12-51E514BD8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230" y="5245298"/>
            <a:ext cx="2415540" cy="24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2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AACFE54-C7E7-4F11-BDF9-949524FEB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440535A-F77D-40F6-A70B-0796E7A2EB3F}"/>
              </a:ext>
            </a:extLst>
          </p:cNvPr>
          <p:cNvSpPr/>
          <p:nvPr/>
        </p:nvSpPr>
        <p:spPr>
          <a:xfrm>
            <a:off x="-2154584" y="-5945013"/>
            <a:ext cx="22597168" cy="22597168"/>
          </a:xfrm>
          <a:prstGeom prst="ellipse">
            <a:avLst/>
          </a:prstGeom>
          <a:noFill/>
          <a:ln 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3E883A-3A84-460A-B223-94E35C3DAF07}"/>
              </a:ext>
            </a:extLst>
          </p:cNvPr>
          <p:cNvSpPr txBox="1"/>
          <p:nvPr/>
        </p:nvSpPr>
        <p:spPr>
          <a:xfrm>
            <a:off x="4107425" y="901262"/>
            <a:ext cx="10073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SYSTEM DESIGN</a:t>
            </a:r>
            <a:endParaRPr lang="en-SG" sz="6600" b="1" dirty="0">
              <a:solidFill>
                <a:schemeClr val="tx2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1" name="Graphic 20" descr="Ui Ux with solid fill">
            <a:extLst>
              <a:ext uri="{FF2B5EF4-FFF2-40B4-BE49-F238E27FC236}">
                <a16:creationId xmlns:a16="http://schemas.microsoft.com/office/drawing/2014/main" id="{FFE17795-9B79-4BC4-80C2-A07AA6B8F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7425" y="1062471"/>
            <a:ext cx="1001019" cy="10010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566C83-9AB5-4B54-80F5-0CE8D7152567}"/>
              </a:ext>
            </a:extLst>
          </p:cNvPr>
          <p:cNvSpPr txBox="1"/>
          <p:nvPr/>
        </p:nvSpPr>
        <p:spPr>
          <a:xfrm>
            <a:off x="1163578" y="2438061"/>
            <a:ext cx="15960844" cy="26058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By producing an 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operational sketch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, we were able to 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Have a </a:t>
            </a:r>
            <a:r>
              <a:rPr lang="en-US" sz="28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clear picture </a:t>
            </a:r>
            <a:r>
              <a:rPr lang="en-US" sz="280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of the possible </a:t>
            </a:r>
            <a:r>
              <a:rPr lang="en-US" sz="28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UI layout</a:t>
            </a:r>
            <a:r>
              <a:rPr lang="en-US" sz="280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Plan out the </a:t>
            </a:r>
            <a:r>
              <a:rPr lang="en-US" sz="28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 of the game easily due to our </a:t>
            </a:r>
            <a:r>
              <a:rPr lang="en-US" sz="28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flow-wise operational sketch</a:t>
            </a:r>
            <a:r>
              <a:rPr lang="en-US" sz="280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Write out a </a:t>
            </a:r>
            <a:r>
              <a:rPr lang="en-US" sz="2800" b="1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decision tree </a:t>
            </a:r>
            <a:r>
              <a:rPr lang="en-US" sz="280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properly.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032D55-22EC-4DB8-9D4A-B9575CEC3CD6}"/>
              </a:ext>
            </a:extLst>
          </p:cNvPr>
          <p:cNvSpPr txBox="1"/>
          <p:nvPr/>
        </p:nvSpPr>
        <p:spPr>
          <a:xfrm>
            <a:off x="1163578" y="5353571"/>
            <a:ext cx="15960844" cy="38985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By architecting the system functions based on 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use cases and affinity</a:t>
            </a:r>
            <a:r>
              <a:rPr lang="en-US" sz="2800" b="1" i="0" u="none" strike="noStrike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 analysis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, we were able to: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Pre-emptively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 create the 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helper functions 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that corresponded to the different decisions made by the player.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Separate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 the 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database query functions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Use cases of the player changing his/her decisions helped us 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derive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 the 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logical functions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 that would reflect these changes on the game screen.</a:t>
            </a:r>
            <a:endParaRPr lang="en-US" sz="2800" dirty="0">
              <a:solidFill>
                <a:srgbClr val="000000"/>
              </a:solidFill>
              <a:latin typeface="Roboto" pitchFamily="2" charset="0"/>
              <a:ea typeface="Roboto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3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8B69C766-9AAB-4948-8F19-2401C1172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F2145C-481C-40A3-A305-8642A50F7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638423"/>
            <a:ext cx="10906390" cy="8179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967C27-1D10-46B5-9DD1-64F9329AB226}"/>
              </a:ext>
            </a:extLst>
          </p:cNvPr>
          <p:cNvSpPr txBox="1"/>
          <p:nvPr/>
        </p:nvSpPr>
        <p:spPr>
          <a:xfrm>
            <a:off x="13627943" y="8378911"/>
            <a:ext cx="3010164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/>
              <a:t>Undo button for player to try out different sequences of applying the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348A9-2240-46AD-937E-BCE5A712A596}"/>
              </a:ext>
            </a:extLst>
          </p:cNvPr>
          <p:cNvSpPr txBox="1"/>
          <p:nvPr/>
        </p:nvSpPr>
        <p:spPr>
          <a:xfrm>
            <a:off x="14243621" y="3728595"/>
            <a:ext cx="3119081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 dirty="0"/>
              <a:t>Face score of avatar which is impacted by 2 factors:</a:t>
            </a:r>
          </a:p>
          <a:p>
            <a:pPr marL="342900" indent="-342900">
              <a:buAutoNum type="arabicPeriod"/>
            </a:pPr>
            <a:r>
              <a:rPr lang="en-SG" sz="2400" dirty="0"/>
              <a:t>Suitability of products</a:t>
            </a:r>
          </a:p>
          <a:p>
            <a:pPr marL="342900" indent="-342900">
              <a:buAutoNum type="arabicPeriod"/>
            </a:pPr>
            <a:r>
              <a:rPr lang="en-SG" sz="2400" dirty="0"/>
              <a:t>Order in which products are applied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5651A8-22AE-4A15-8D12-F5803DF3346B}"/>
              </a:ext>
            </a:extLst>
          </p:cNvPr>
          <p:cNvGrpSpPr/>
          <p:nvPr/>
        </p:nvGrpSpPr>
        <p:grpSpPr>
          <a:xfrm>
            <a:off x="487835" y="2113764"/>
            <a:ext cx="5012979" cy="1200329"/>
            <a:chOff x="487835" y="2113764"/>
            <a:chExt cx="5012979" cy="12003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6A824F-32E3-4A4B-9C57-43B395E60830}"/>
                </a:ext>
              </a:extLst>
            </p:cNvPr>
            <p:cNvSpPr txBox="1"/>
            <p:nvPr/>
          </p:nvSpPr>
          <p:spPr>
            <a:xfrm>
              <a:off x="487835" y="2113764"/>
              <a:ext cx="4236788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SG" sz="2400" dirty="0"/>
                <a:t>Customisable avatar: The player can make his/her own avatar with similar skin conditions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BC60263-1BA7-4F91-8297-95C687C3B8EE}"/>
                </a:ext>
              </a:extLst>
            </p:cNvPr>
            <p:cNvCxnSpPr>
              <a:cxnSpLocks/>
            </p:cNvCxnSpPr>
            <p:nvPr/>
          </p:nvCxnSpPr>
          <p:spPr>
            <a:xfrm>
              <a:off x="4724623" y="2729285"/>
              <a:ext cx="776191" cy="5765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F94516-6AF2-4135-BC3B-14D349CD688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12847320" y="5067423"/>
            <a:ext cx="1396301" cy="2064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A8FF4D7-7D53-400E-8033-4EBDAC942CA7}"/>
              </a:ext>
            </a:extLst>
          </p:cNvPr>
          <p:cNvGrpSpPr/>
          <p:nvPr/>
        </p:nvGrpSpPr>
        <p:grpSpPr>
          <a:xfrm>
            <a:off x="1524000" y="8378911"/>
            <a:ext cx="3642548" cy="1536256"/>
            <a:chOff x="1524000" y="8378911"/>
            <a:chExt cx="3642548" cy="15362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4EB954-F252-4A03-9688-79FDCAF5E6E4}"/>
                </a:ext>
              </a:extLst>
            </p:cNvPr>
            <p:cNvSpPr txBox="1"/>
            <p:nvPr/>
          </p:nvSpPr>
          <p:spPr>
            <a:xfrm>
              <a:off x="1524000" y="8714838"/>
              <a:ext cx="2665500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SG" sz="2400" dirty="0"/>
                <a:t>List of products previously bought by player for avatar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73A72D8-C412-473D-BB34-13819DC7D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9500" y="8378911"/>
              <a:ext cx="977048" cy="9360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7DE5D39-C51C-4A26-A408-4B3DCC0E9120}"/>
              </a:ext>
            </a:extLst>
          </p:cNvPr>
          <p:cNvGrpSpPr/>
          <p:nvPr/>
        </p:nvGrpSpPr>
        <p:grpSpPr>
          <a:xfrm>
            <a:off x="345408" y="4758823"/>
            <a:ext cx="7731792" cy="1938992"/>
            <a:chOff x="345408" y="4758823"/>
            <a:chExt cx="7731792" cy="19389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167C52-334B-40B3-8990-91C0A0757B8F}"/>
                </a:ext>
              </a:extLst>
            </p:cNvPr>
            <p:cNvSpPr txBox="1"/>
            <p:nvPr/>
          </p:nvSpPr>
          <p:spPr>
            <a:xfrm>
              <a:off x="345408" y="4758823"/>
              <a:ext cx="4379215" cy="1938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SG" sz="2400"/>
                <a:t>Product description to allow player to learn more about the types of products and find out which products will be more suitable for the player.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7C7D16B-E1EE-49C0-BE4F-D24B255FA583}"/>
                </a:ext>
              </a:extLst>
            </p:cNvPr>
            <p:cNvCxnSpPr>
              <a:cxnSpLocks/>
            </p:cNvCxnSpPr>
            <p:nvPr/>
          </p:nvCxnSpPr>
          <p:spPr>
            <a:xfrm>
              <a:off x="4717613" y="5820717"/>
              <a:ext cx="335958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61E5EB-369B-4DCD-A820-83BD589A97C7}"/>
              </a:ext>
            </a:extLst>
          </p:cNvPr>
          <p:cNvGrpSpPr/>
          <p:nvPr/>
        </p:nvGrpSpPr>
        <p:grpSpPr>
          <a:xfrm>
            <a:off x="12440570" y="1744433"/>
            <a:ext cx="4576080" cy="2138186"/>
            <a:chOff x="12440570" y="1744433"/>
            <a:chExt cx="4576080" cy="21381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992DA2-1578-428B-96C4-D84CCF009B95}"/>
                </a:ext>
              </a:extLst>
            </p:cNvPr>
            <p:cNvSpPr txBox="1"/>
            <p:nvPr/>
          </p:nvSpPr>
          <p:spPr>
            <a:xfrm>
              <a:off x="13730191" y="1744433"/>
              <a:ext cx="3286459" cy="15696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SG" sz="2400" dirty="0"/>
                <a:t>Shop that allows player to buy any product they want, given a fixed budget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6A967F2-5783-4A3F-931B-908273920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40570" y="2699815"/>
              <a:ext cx="1289621" cy="11828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7C95A0-0E9C-4A90-AB0D-522503840904}"/>
              </a:ext>
            </a:extLst>
          </p:cNvPr>
          <p:cNvCxnSpPr>
            <a:cxnSpLocks/>
          </p:cNvCxnSpPr>
          <p:nvPr/>
        </p:nvCxnSpPr>
        <p:spPr>
          <a:xfrm flipH="1">
            <a:off x="12954000" y="9029700"/>
            <a:ext cx="9252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A4BFF08-ACF3-408B-9B7F-F6A15F1F7A2B}"/>
              </a:ext>
            </a:extLst>
          </p:cNvPr>
          <p:cNvSpPr txBox="1"/>
          <p:nvPr/>
        </p:nvSpPr>
        <p:spPr>
          <a:xfrm>
            <a:off x="14011820" y="6743093"/>
            <a:ext cx="2309216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/>
              <a:t>Back to Shop Button for other products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12CE5A-A893-4512-9062-14C97D77E4FF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12847320" y="7343258"/>
            <a:ext cx="1164500" cy="3102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A1044E-6E5C-410C-9474-E3E40830E32A}"/>
              </a:ext>
            </a:extLst>
          </p:cNvPr>
          <p:cNvGrpSpPr/>
          <p:nvPr/>
        </p:nvGrpSpPr>
        <p:grpSpPr>
          <a:xfrm>
            <a:off x="3169688" y="355816"/>
            <a:ext cx="11948625" cy="1323439"/>
            <a:chOff x="2993339" y="355816"/>
            <a:chExt cx="11948625" cy="13234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EC8E30-B964-4F4B-A6E3-60277B0BF058}"/>
                </a:ext>
              </a:extLst>
            </p:cNvPr>
            <p:cNvSpPr txBox="1"/>
            <p:nvPr/>
          </p:nvSpPr>
          <p:spPr>
            <a:xfrm>
              <a:off x="3800210" y="355816"/>
              <a:ext cx="111417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Century Gothic" panose="020B0502020202020204" pitchFamily="34" charset="0"/>
                </a:rPr>
                <a:t>OPERATIONAL SKETCH</a:t>
              </a:r>
              <a:endParaRPr lang="en-SG" sz="8000" b="1" dirty="0">
                <a:solidFill>
                  <a:schemeClr val="tx2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9" name="Graphic 18" descr="Scribble with solid fill">
              <a:extLst>
                <a:ext uri="{FF2B5EF4-FFF2-40B4-BE49-F238E27FC236}">
                  <a16:creationId xmlns:a16="http://schemas.microsoft.com/office/drawing/2014/main" id="{C34FCC99-1EFC-4AEE-8B20-680499CF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93339" y="556060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37807E767CDF46A57AD6B7AF6DED15" ma:contentTypeVersion="2" ma:contentTypeDescription="Create a new document." ma:contentTypeScope="" ma:versionID="fb001ea7780b793f097f28f33116dcad">
  <xsd:schema xmlns:xsd="http://www.w3.org/2001/XMLSchema" xmlns:xs="http://www.w3.org/2001/XMLSchema" xmlns:p="http://schemas.microsoft.com/office/2006/metadata/properties" xmlns:ns2="8864e325-62ee-4d41-8bf6-7526914bf596" targetNamespace="http://schemas.microsoft.com/office/2006/metadata/properties" ma:root="true" ma:fieldsID="ad46a555e1c1856474a1ef30fa02cc0a" ns2:_="">
    <xsd:import namespace="8864e325-62ee-4d41-8bf6-7526914bf5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64e325-62ee-4d41-8bf6-7526914bf5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322E2E2-6985-4248-97CE-DEC0E04DBB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C80074-94BA-4270-94E9-2098D037B913}">
  <ds:schemaRefs>
    <ds:schemaRef ds:uri="8864e325-62ee-4d41-8bf6-7526914bf5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8A1A873-6D82-4C6E-906E-3979568E080F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8864e325-62ee-4d41-8bf6-7526914bf59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958</Words>
  <Application>Microsoft Office PowerPoint</Application>
  <PresentationFormat>Custom</PresentationFormat>
  <Paragraphs>173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Century Gothic</vt:lpstr>
      <vt:lpstr>Arial</vt:lpstr>
      <vt:lpstr>Roboto</vt:lpstr>
      <vt:lpstr>Assistant Regular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Handwritten English Tutor Marketing Presentation</dc:title>
  <cp:lastModifiedBy>Student - Samuel Sim Wei Xuan</cp:lastModifiedBy>
  <cp:revision>1</cp:revision>
  <dcterms:created xsi:type="dcterms:W3CDTF">2006-08-16T00:00:00Z</dcterms:created>
  <dcterms:modified xsi:type="dcterms:W3CDTF">2021-04-21T01:04:53Z</dcterms:modified>
  <dc:identifier>DAEZZ42gQIw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0x010100F037807E767CDF46A57AD6B7AF6DED15</vt:lpwstr>
  </property>
</Properties>
</file>